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6" r:id="rId3"/>
  </p:sldMasterIdLst>
  <p:notesMasterIdLst>
    <p:notesMasterId r:id="rId5"/>
  </p:notesMasterIdLst>
  <p:handoutMasterIdLst>
    <p:handoutMasterId r:id="rId58"/>
  </p:handoutMasterIdLst>
  <p:sldIdLst>
    <p:sldId id="257" r:id="rId4"/>
    <p:sldId id="345" r:id="rId6"/>
    <p:sldId id="396" r:id="rId7"/>
    <p:sldId id="395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2" r:id="rId32"/>
    <p:sldId id="423" r:id="rId33"/>
    <p:sldId id="424" r:id="rId34"/>
    <p:sldId id="426" r:id="rId35"/>
    <p:sldId id="427" r:id="rId36"/>
    <p:sldId id="428" r:id="rId37"/>
    <p:sldId id="429" r:id="rId38"/>
    <p:sldId id="430" r:id="rId39"/>
    <p:sldId id="431" r:id="rId40"/>
    <p:sldId id="433" r:id="rId41"/>
    <p:sldId id="434" r:id="rId42"/>
    <p:sldId id="436" r:id="rId43"/>
    <p:sldId id="437" r:id="rId44"/>
    <p:sldId id="440" r:id="rId45"/>
    <p:sldId id="439" r:id="rId46"/>
    <p:sldId id="441" r:id="rId47"/>
    <p:sldId id="442" r:id="rId48"/>
    <p:sldId id="443" r:id="rId49"/>
    <p:sldId id="445" r:id="rId50"/>
    <p:sldId id="446" r:id="rId51"/>
    <p:sldId id="447" r:id="rId52"/>
    <p:sldId id="449" r:id="rId53"/>
    <p:sldId id="450" r:id="rId54"/>
    <p:sldId id="451" r:id="rId55"/>
    <p:sldId id="452" r:id="rId56"/>
    <p:sldId id="363" r:id="rId57"/>
  </p:sldIdLst>
  <p:sldSz cx="9144000" cy="5143500"/>
  <p:notesSz cx="6858000" cy="9144000"/>
  <p:embeddedFontLst>
    <p:embeddedFont>
      <p:font typeface="Barlow Condensed Light" panose="00000506000000000000"/>
      <p:italic r:id="rId63"/>
      <p:boldItalic r:id="rId64"/>
    </p:embeddedFont>
    <p:embeddedFont>
      <p:font typeface="Barlow" panose="00000500000000000000"/>
      <p:regular r:id="rId65"/>
    </p:embeddedFont>
    <p:embeddedFont>
      <p:font typeface="Barlow Condensed" panose="00000506000000000000"/>
      <p:italic r:id="rId66"/>
      <p:boldItalic r:id="rId67"/>
    </p:embeddedFont>
    <p:embeddedFont>
      <p:font typeface="Rozha One" panose="02000000000000000000"/>
      <p:regular r:id="rId68"/>
    </p:embeddedFont>
    <p:embeddedFont>
      <p:font typeface="Manjari" panose="02000503000000000000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jk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9" Type="http://schemas.openxmlformats.org/officeDocument/2006/relationships/font" Target="fonts/font7.fntdata"/><Relationship Id="rId68" Type="http://schemas.openxmlformats.org/officeDocument/2006/relationships/font" Target="fonts/font6.fntdata"/><Relationship Id="rId67" Type="http://schemas.openxmlformats.org/officeDocument/2006/relationships/font" Target="fonts/font5.fntdata"/><Relationship Id="rId66" Type="http://schemas.openxmlformats.org/officeDocument/2006/relationships/font" Target="fonts/font4.fntdata"/><Relationship Id="rId65" Type="http://schemas.openxmlformats.org/officeDocument/2006/relationships/font" Target="fonts/font3.fntdata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2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a33b2d619d_0_133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a33b2d619d_0_133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a33b2d619d_0_135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a33b2d619d_0_135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33b2d619d_0_13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33b2d619d_0_13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 panose="00000506000000000000"/>
              <a:buNone/>
              <a:defRPr sz="1400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1"/>
          <p:cNvSpPr txBox="1"/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3"/>
          <p:cNvSpPr txBox="1"/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3"/>
          <p:cNvSpPr txBox="1"/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3"/>
          <p:cNvSpPr txBox="1"/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13"/>
          <p:cNvSpPr txBox="1"/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13"/>
          <p:cNvSpPr txBox="1"/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/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4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6"/>
          <p:cNvSpPr txBox="1"/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6"/>
          <p:cNvSpPr txBox="1"/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/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17"/>
          <p:cNvSpPr txBox="1"/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7"/>
          <p:cNvSpPr txBox="1"/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17"/>
          <p:cNvSpPr txBox="1"/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/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/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3"/>
          <p:cNvSpPr txBox="1"/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23"/>
          <p:cNvSpPr txBox="1"/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23"/>
          <p:cNvSpPr txBox="1"/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23"/>
          <p:cNvSpPr txBox="1"/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3"/>
          <p:cNvSpPr txBox="1"/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3"/>
          <p:cNvSpPr txBox="1"/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6" name="Google Shape;226;p24"/>
          <p:cNvSpPr txBox="1"/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24"/>
          <p:cNvSpPr txBox="1"/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24"/>
          <p:cNvSpPr txBox="1"/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 txBox="1"/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 panose="00000500000000000000"/>
              <a:buAutoNum type="arabicPeriod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31"/>
          <p:cNvSpPr txBox="1"/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31"/>
          <p:cNvSpPr txBox="1"/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/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32"/>
          <p:cNvSpPr txBox="1"/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5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34"/>
          <p:cNvSpPr txBox="1"/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 panose="000005000000000000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40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40"/>
          <p:cNvSpPr txBox="1"/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9" name="Google Shape;34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0" name="Google Shape;35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1" name="Google Shape;35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3" name="Google Shape;353;p41"/>
          <p:cNvSpPr txBox="1"/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1"/>
          <p:cNvSpPr txBox="1"/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41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6" name="Google Shape;35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ítulo y dos columnas 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5"/>
          <p:cNvSpPr txBox="1"/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42"/>
          <p:cNvSpPr txBox="1"/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 panose="00000500000000000000"/>
              <a:buAutoNum type="arabicPeriod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42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71" name="Google Shape;371;p43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2" name="Google Shape;372;p43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3" name="Google Shape;373;p43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74" name="Google Shape;374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43"/>
          <p:cNvSpPr txBox="1"/>
          <p:nvPr>
            <p:ph type="subTitle" idx="1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76" name="Google Shape;376;p43"/>
          <p:cNvSpPr txBox="1"/>
          <p:nvPr>
            <p:ph type="subTitle" idx="2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378" name="Google Shape;378;p43"/>
          <p:cNvSpPr txBox="1"/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379" name="Google Shape;379;p43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80" name="Google Shape;380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4" name="Google Shape;384;p44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5" name="Google Shape;385;p44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6" name="Google Shape;386;p44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88" name="Google Shape;388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90" name="Google Shape;390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4" name="Google Shape;394;p45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5" name="Google Shape;395;p45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96" name="Google Shape;396;p45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7" name="Google Shape;397;p45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98" name="Google Shape;398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4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00" name="Google Shape;400;p45"/>
          <p:cNvSpPr txBox="1"/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401" name="Google Shape;401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05" name="Google Shape;405;p46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6" name="Google Shape;406;p46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07" name="Google Shape;407;p46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8" name="Google Shape;408;p46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09" name="Google Shape;409;p46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0" name="Google Shape;410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1" name="Google Shape;411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47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0" name="Google Shape;420;p47"/>
          <p:cNvSpPr txBox="1"/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27" name="Google Shape;427;p49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28" name="Google Shape;428;p49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29" name="Google Shape;429;p49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30" name="Google Shape;430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49"/>
          <p:cNvSpPr txBox="1"/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49"/>
          <p:cNvSpPr txBox="1"/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3" name="Google Shape;433;p49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434" name="Google Shape;434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39" name="Google Shape;439;p5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40" name="Google Shape;440;p5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43" name="Google Shape;443;p51"/>
          <p:cNvSpPr txBox="1"/>
          <p:nvPr>
            <p:ph type="title" idx="2" hasCustomPrompt="1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51"/>
          <p:cNvSpPr txBox="1"/>
          <p:nvPr>
            <p:ph type="title" idx="3" hasCustomPrompt="1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51"/>
          <p:cNvSpPr txBox="1"/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46" name="Google Shape;446;p51"/>
          <p:cNvSpPr txBox="1"/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47" name="Google Shape;447;p51"/>
          <p:cNvSpPr txBox="1"/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48" name="Google Shape;448;p51"/>
          <p:cNvSpPr txBox="1"/>
          <p:nvPr>
            <p:ph type="title" idx="7" hasCustomPrompt="1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51"/>
          <p:cNvSpPr txBox="1"/>
          <p:nvPr>
            <p:ph type="title" idx="8" hasCustomPrompt="1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1"/>
          <p:cNvSpPr txBox="1"/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51"/>
          <p:cNvSpPr txBox="1"/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51"/>
          <p:cNvSpPr txBox="1"/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3" name="Google Shape;453;p51"/>
          <p:cNvSpPr txBox="1"/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51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5" name="Google Shape;45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lo título 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59" name="Google Shape;459;p52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60" name="Google Shape;460;p52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61" name="Google Shape;461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5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3" name="Google Shape;463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52"/>
          <p:cNvSpPr txBox="1"/>
          <p:nvPr>
            <p:ph type="title" idx="2" hasCustomPrompt="1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52"/>
          <p:cNvSpPr txBox="1"/>
          <p:nvPr>
            <p:ph type="subTitle" idx="1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52"/>
          <p:cNvSpPr txBox="1"/>
          <p:nvPr>
            <p:ph type="title" idx="3" hasCustomPrompt="1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52"/>
          <p:cNvSpPr txBox="1"/>
          <p:nvPr>
            <p:ph type="subTitle" idx="4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9" name="Google Shape;469;p52"/>
          <p:cNvSpPr txBox="1"/>
          <p:nvPr>
            <p:ph type="title" idx="5" hasCustomPrompt="1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2"/>
          <p:cNvSpPr txBox="1"/>
          <p:nvPr>
            <p:ph type="subTitle" idx="6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73" name="Google Shape;473;p53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74" name="Google Shape;474;p53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5" name="Google Shape;475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5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77" name="Google Shape;477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53"/>
          <p:cNvSpPr txBox="1"/>
          <p:nvPr>
            <p:ph type="title" idx="2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80" name="Google Shape;480;p53"/>
          <p:cNvSpPr txBox="1"/>
          <p:nvPr>
            <p:ph type="title" idx="3" hasCustomPrompt="1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53"/>
          <p:cNvSpPr txBox="1"/>
          <p:nvPr>
            <p:ph type="subTitle" idx="1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2" name="Google Shape;482;p53"/>
          <p:cNvSpPr txBox="1"/>
          <p:nvPr>
            <p:ph type="title" idx="4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83" name="Google Shape;483;p53"/>
          <p:cNvSpPr txBox="1"/>
          <p:nvPr>
            <p:ph type="title" idx="5" hasCustomPrompt="1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84" name="Google Shape;484;p53"/>
          <p:cNvSpPr txBox="1"/>
          <p:nvPr>
            <p:ph type="subTitle" idx="6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type="title" idx="7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type="title" idx="8" hasCustomPrompt="1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53"/>
          <p:cNvSpPr txBox="1"/>
          <p:nvPr>
            <p:ph type="subTitle" idx="9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53"/>
          <p:cNvSpPr txBox="1"/>
          <p:nvPr>
            <p:ph type="title" idx="13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89" name="Google Shape;489;p53"/>
          <p:cNvSpPr txBox="1"/>
          <p:nvPr>
            <p:ph type="title" idx="14" hasCustomPrompt="1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53"/>
          <p:cNvSpPr txBox="1"/>
          <p:nvPr>
            <p:ph type="subTitle" idx="15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53"/>
          <p:cNvSpPr txBox="1"/>
          <p:nvPr>
            <p:ph type="title" idx="16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92" name="Google Shape;492;p53"/>
          <p:cNvSpPr txBox="1"/>
          <p:nvPr>
            <p:ph type="title" idx="17" hasCustomPrompt="1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53"/>
          <p:cNvSpPr txBox="1"/>
          <p:nvPr>
            <p:ph type="subTitle" idx="18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53"/>
          <p:cNvSpPr txBox="1"/>
          <p:nvPr>
            <p:ph type="title" idx="19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495" name="Google Shape;495;p53"/>
          <p:cNvSpPr txBox="1"/>
          <p:nvPr>
            <p:ph type="title" idx="20" hasCustomPrompt="1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53"/>
          <p:cNvSpPr txBox="1"/>
          <p:nvPr>
            <p:ph type="subTitle" idx="21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9" name="Google Shape;499;p5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0" name="Google Shape;500;p5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01" name="Google Shape;501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54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5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04" name="Google Shape;504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508" name="Google Shape;508;p5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09" name="Google Shape;509;p5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10" name="Google Shape;510;p5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511" name="Google Shape;511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5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3" name="Google Shape;513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17" name="Google Shape;517;p5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18" name="Google Shape;518;p5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19" name="Google Shape;519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56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21" name="Google Shape;521;p56"/>
          <p:cNvSpPr txBox="1"/>
          <p:nvPr>
            <p:ph type="subTitle" idx="1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56"/>
          <p:cNvSpPr txBox="1"/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type="subTitle" idx="3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type="subTitle" idx="5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56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7" name="Google Shape;527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31" name="Google Shape;531;p57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32" name="Google Shape;532;p57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3" name="Google Shape;533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57">
            <a:hlinkClick r:id="rId3" action="ppaction://hlinksldjump"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35" name="Google Shape;535;p57"/>
          <p:cNvSpPr txBox="1"/>
          <p:nvPr>
            <p:ph type="subTitle" idx="1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57"/>
          <p:cNvSpPr txBox="1"/>
          <p:nvPr>
            <p:ph type="title" idx="2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37" name="Google Shape;537;p57"/>
          <p:cNvSpPr txBox="1"/>
          <p:nvPr>
            <p:ph type="subTitle" idx="3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57"/>
          <p:cNvSpPr txBox="1"/>
          <p:nvPr>
            <p:ph type="title" idx="4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39" name="Google Shape;539;p57"/>
          <p:cNvSpPr txBox="1"/>
          <p:nvPr>
            <p:ph type="subTitle" idx="5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57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1" name="Google Shape;541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45" name="Google Shape;545;p58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46" name="Google Shape;546;p58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7" name="Google Shape;547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58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49" name="Google Shape;549;p58"/>
          <p:cNvSpPr txBox="1"/>
          <p:nvPr>
            <p:ph type="subTitle" idx="1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58"/>
          <p:cNvSpPr txBox="1"/>
          <p:nvPr>
            <p:ph type="title" idx="2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51" name="Google Shape;551;p58"/>
          <p:cNvSpPr txBox="1"/>
          <p:nvPr>
            <p:ph type="subTitle" idx="3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2" name="Google Shape;552;p58"/>
          <p:cNvSpPr txBox="1"/>
          <p:nvPr>
            <p:ph type="title" idx="4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53" name="Google Shape;553;p58"/>
          <p:cNvSpPr txBox="1"/>
          <p:nvPr>
            <p:ph type="subTitle" idx="5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58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55" name="Google Shape;555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59" name="Google Shape;559;p5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60" name="Google Shape;560;p5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61" name="Google Shape;561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5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64" name="Google Shape;564;p59"/>
          <p:cNvSpPr txBox="1"/>
          <p:nvPr>
            <p:ph type="subTitle" idx="1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5" name="Google Shape;565;p59"/>
          <p:cNvSpPr txBox="1"/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66" name="Google Shape;566;p59"/>
          <p:cNvSpPr txBox="1"/>
          <p:nvPr>
            <p:ph type="subTitle" idx="4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59"/>
          <p:cNvSpPr txBox="1"/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68" name="Google Shape;568;p59"/>
          <p:cNvSpPr txBox="1"/>
          <p:nvPr>
            <p:ph type="subTitle" idx="6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9" name="Google Shape;569;p59"/>
          <p:cNvSpPr txBox="1"/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570" name="Google Shape;570;p59"/>
          <p:cNvSpPr txBox="1"/>
          <p:nvPr>
            <p:ph type="subTitle" idx="8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71" name="Google Shape;571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75" name="Google Shape;575;p60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6" name="Google Shape;576;p60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77" name="Google Shape;577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Google Shape;579;p60"/>
          <p:cNvSpPr txBox="1"/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0" name="Google Shape;580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4" name="Google Shape;584;p6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85" name="Google Shape;585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61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7" name="Google Shape;587;p61"/>
          <p:cNvSpPr txBox="1"/>
          <p:nvPr>
            <p:ph type="subTitle" idx="1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8" name="Google Shape;588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7"/>
          <p:cNvSpPr txBox="1"/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2" name="Google Shape;592;p62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93" name="Google Shape;593;p62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94" name="Google Shape;594;p62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595" name="Google Shape;595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6" name="Google Shape;596;p6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597" name="Google Shape;597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63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601" name="Google Shape;601;p63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602" name="Google Shape;602;p63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603" name="Google Shape;603;p63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604" name="Google Shape;604;p63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605" name="Google Shape;605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6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07" name="Google Shape;607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1" name="Google Shape;611;p64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12" name="Google Shape;612;p64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13" name="Google Shape;613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6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15" name="Google Shape;615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5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9" name="Google Shape;619;p65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0" name="Google Shape;620;p65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21" name="Google Shape;621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6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3" name="Google Shape;623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66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8" name="Google Shape;628;p66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29" name="Google Shape;629;p66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30" name="Google Shape;630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66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32" name="Google Shape;632;p66"/>
          <p:cNvSpPr txBox="1"/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66"/>
          <p:cNvSpPr txBox="1"/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34" name="Google Shape;634;p66"/>
          <p:cNvSpPr txBox="1"/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66"/>
          <p:cNvSpPr txBox="1"/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36" name="Google Shape;636;p66"/>
          <p:cNvSpPr txBox="1"/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66"/>
          <p:cNvSpPr txBox="1"/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38" name="Google Shape;638;p66"/>
          <p:cNvSpPr txBox="1"/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9" name="Google Shape;639;p66"/>
          <p:cNvSpPr txBox="1"/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40" name="Google Shape;640;p66"/>
          <p:cNvSpPr txBox="1"/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66"/>
          <p:cNvSpPr txBox="1"/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42" name="Google Shape;642;p66"/>
          <p:cNvSpPr txBox="1"/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3" name="Google Shape;643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66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7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48" name="Google Shape;648;p67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49" name="Google Shape;649;p67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0" name="Google Shape;650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67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52" name="Google Shape;652;p67"/>
          <p:cNvSpPr txBox="1"/>
          <p:nvPr>
            <p:ph type="subTitle" idx="1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3" name="Google Shape;653;p67"/>
          <p:cNvSpPr txBox="1"/>
          <p:nvPr>
            <p:ph type="title" idx="2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54" name="Google Shape;654;p67"/>
          <p:cNvSpPr txBox="1"/>
          <p:nvPr>
            <p:ph type="subTitle" idx="3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5" name="Google Shape;655;p67"/>
          <p:cNvSpPr txBox="1"/>
          <p:nvPr>
            <p:ph type="title" idx="4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56" name="Google Shape;656;p67"/>
          <p:cNvSpPr txBox="1"/>
          <p:nvPr>
            <p:ph type="subTitle" idx="5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7" name="Google Shape;657;p67"/>
          <p:cNvSpPr txBox="1"/>
          <p:nvPr>
            <p:ph type="title" idx="6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58" name="Google Shape;658;p67"/>
          <p:cNvSpPr txBox="1"/>
          <p:nvPr>
            <p:ph type="subTitle" idx="7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9" name="Google Shape;659;p67"/>
          <p:cNvSpPr txBox="1"/>
          <p:nvPr>
            <p:ph type="title" idx="8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60" name="Google Shape;660;p67"/>
          <p:cNvSpPr txBox="1"/>
          <p:nvPr>
            <p:ph type="subTitle" idx="9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1" name="Google Shape;661;p67"/>
          <p:cNvSpPr txBox="1"/>
          <p:nvPr>
            <p:ph type="title" idx="13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62" name="Google Shape;662;p67"/>
          <p:cNvSpPr txBox="1"/>
          <p:nvPr>
            <p:ph type="subTitle" idx="14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3" name="Google Shape;663;p67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4" name="Google Shape;664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68" name="Google Shape;668;p68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9" name="Google Shape;669;p68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0" name="Google Shape;670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6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2" name="Google Shape;672;p68"/>
          <p:cNvSpPr txBox="1"/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73" name="Google Shape;673;p68"/>
          <p:cNvSpPr txBox="1"/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4" name="Google Shape;674;p68"/>
          <p:cNvSpPr txBox="1"/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75" name="Google Shape;675;p68"/>
          <p:cNvSpPr txBox="1"/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6" name="Google Shape;676;p68"/>
          <p:cNvSpPr txBox="1"/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77" name="Google Shape;677;p68"/>
          <p:cNvSpPr txBox="1"/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8" name="Google Shape;678;p68"/>
          <p:cNvSpPr txBox="1"/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679" name="Google Shape;679;p68"/>
          <p:cNvSpPr txBox="1"/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80" name="Google Shape;680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9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84" name="Google Shape;684;p69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5" name="Google Shape;685;p69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86" name="Google Shape;686;p69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87" name="Google Shape;687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6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89" name="Google Shape;689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69"/>
          <p:cNvSpPr txBox="1"/>
          <p:nvPr>
            <p:ph type="subTitle" idx="1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0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94" name="Google Shape;694;p70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5" name="Google Shape;695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7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97" name="Google Shape;697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70"/>
          <p:cNvSpPr txBox="1"/>
          <p:nvPr>
            <p:ph type="subTitle" idx="1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1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02" name="Google Shape;702;p71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03" name="Google Shape;703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04" name="Google Shape;704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71"/>
          <p:cNvSpPr txBox="1"/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7" name="Google Shape;707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2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10" name="Google Shape;710;p72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11" name="Google Shape;711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12" name="Google Shape;712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72"/>
          <p:cNvSpPr txBox="1"/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7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73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718" name="Google Shape;718;p73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19" name="Google Shape;719;p73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20" name="Google Shape;720;p73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21" name="Google Shape;721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22" name="Google Shape;722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4" name="Google Shape;724;p73"/>
          <p:cNvSpPr txBox="1"/>
          <p:nvPr>
            <p:ph type="body" idx="1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5" name="Google Shape;725;p73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4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28" name="Google Shape;728;p74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29" name="Google Shape;729;p74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30" name="Google Shape;730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31" name="Google Shape;731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3" name="Google Shape;733;p74"/>
          <p:cNvSpPr txBox="1"/>
          <p:nvPr>
            <p:ph type="body" idx="1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7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37" name="Google Shape;737;p7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38" name="Google Shape;738;p7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39" name="Google Shape;739;p7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40" name="Google Shape;740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7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42" name="Google Shape;742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6" name="Google Shape;746;p7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47" name="Google Shape;747;p7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48" name="Google Shape;748;p7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49" name="Google Shape;749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0" name="Google Shape;750;p7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51" name="Google Shape;751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5" name="Google Shape;755;p7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6" name="Google Shape;756;p7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57" name="Google Shape;757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8" name="Google Shape;758;p7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59" name="Google Shape;759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63" name="Google Shape;763;p7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4" name="Google Shape;764;p7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5" name="Google Shape;765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7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7" name="Google Shape;767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71" name="Google Shape;771;p7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72" name="Google Shape;772;p7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73" name="Google Shape;773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75" name="Google Shape;775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79" name="Google Shape;779;p8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0" name="Google Shape;780;p8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81" name="Google Shape;781;p8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82" name="Google Shape;782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84" name="Google Shape;784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_1_1_1_1_1_2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1"/>
          <p:cNvSpPr/>
          <p:nvPr/>
        </p:nvSpPr>
        <p:spPr>
          <a:xfrm rot="10800000" flipH="1">
            <a:off x="-111375" y="-1747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88" name="Google Shape;788;p81"/>
          <p:cNvSpPr/>
          <p:nvPr/>
        </p:nvSpPr>
        <p:spPr>
          <a:xfrm rot="10800000">
            <a:off x="-98900" y="-212225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9" name="Google Shape;789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8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91" name="Google Shape;791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9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9"/>
          <p:cNvSpPr txBox="1"/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_1_1_1_1_1_2_1_1_1_1_1_1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82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795" name="Google Shape;795;p82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96" name="Google Shape;796;p82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97" name="Google Shape;797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8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99" name="Google Shape;799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_1_1_1_1_1_2_1_1_1_1_1_1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3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03" name="Google Shape;803;p8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04" name="Google Shape;804;p8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05" name="Google Shape;805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6" name="Google Shape;806;p8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07" name="Google Shape;807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_1_1_1_1_1_2_1_1_1_1_1_1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1" name="Google Shape;811;p8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2" name="Google Shape;812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84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14" name="Google Shape;814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1_1_1_1_1_1_2_1_1_1_1_1_1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5"/>
          <p:cNvSpPr/>
          <p:nvPr/>
        </p:nvSpPr>
        <p:spPr>
          <a:xfrm rot="10800000" flipH="1">
            <a:off x="-74909" y="-62416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8" name="Google Shape;818;p85"/>
          <p:cNvSpPr/>
          <p:nvPr/>
        </p:nvSpPr>
        <p:spPr>
          <a:xfrm rot="10800000" flipH="1">
            <a:off x="1672891" y="1398241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9" name="Google Shape;819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0" name="Google Shape;820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2" name="Google Shape;822;p8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1_1_1_1_1_1_2_1_1_1_1_1_1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25" name="Google Shape;825;p86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26" name="Google Shape;826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27" name="Google Shape;827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8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1_1_1_2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32" name="Google Shape;832;p8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33" name="Google Shape;833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87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5" name="Google Shape;835;p87"/>
          <p:cNvSpPr txBox="1"/>
          <p:nvPr>
            <p:ph type="title" idx="2" hasCustomPrompt="1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6" name="Google Shape;836;p87"/>
          <p:cNvSpPr txBox="1"/>
          <p:nvPr>
            <p:ph type="subTitle" idx="1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7" name="Google Shape;837;p87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38" name="Google Shape;838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1_1_1_2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8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42" name="Google Shape;842;p88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43" name="Google Shape;843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88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5" name="Google Shape;845;p88"/>
          <p:cNvSpPr txBox="1"/>
          <p:nvPr>
            <p:ph type="title" idx="2" hasCustomPrompt="1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6" name="Google Shape;846;p88"/>
          <p:cNvSpPr txBox="1"/>
          <p:nvPr>
            <p:ph type="subTitle" idx="1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7" name="Google Shape;847;p88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48" name="Google Shape;848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_1_1_1_2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9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2" name="Google Shape;852;p89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53" name="Google Shape;853;p89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54" name="Google Shape;854;p89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855" name="Google Shape;855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89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89"/>
          <p:cNvSpPr txBox="1"/>
          <p:nvPr>
            <p:ph type="title" idx="2" hasCustomPrompt="1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8" name="Google Shape;858;p89"/>
          <p:cNvSpPr txBox="1"/>
          <p:nvPr>
            <p:ph type="subTitle" idx="1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9" name="Google Shape;859;p89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60" name="Google Shape;860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_1_1_1_1_1_2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0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64" name="Google Shape;864;p90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65" name="Google Shape;865;p90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6" name="Google Shape;866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90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8" name="Google Shape;868;p90"/>
          <p:cNvSpPr txBox="1"/>
          <p:nvPr>
            <p:ph type="title" idx="2" hasCustomPrompt="1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9" name="Google Shape;869;p90"/>
          <p:cNvSpPr txBox="1"/>
          <p:nvPr>
            <p:ph type="subTitle" idx="1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0" name="Google Shape;870;p90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71" name="Google Shape;871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_1_1_1_1_1_2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75" name="Google Shape;875;p91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76" name="Google Shape;876;p9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77" name="Google Shape;877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8" name="Google Shape;878;p91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9" name="Google Shape;879;p91"/>
          <p:cNvSpPr txBox="1"/>
          <p:nvPr>
            <p:ph type="title" idx="2" hasCustomPrompt="1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91"/>
          <p:cNvSpPr txBox="1"/>
          <p:nvPr>
            <p:ph type="subTitle" idx="1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1" name="Google Shape;881;p91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2" name="Google Shape;882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1_1_1_1_1_1_2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2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86" name="Google Shape;886;p92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87" name="Google Shape;887;p92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88" name="Google Shape;888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92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0" name="Google Shape;890;p92"/>
          <p:cNvSpPr txBox="1"/>
          <p:nvPr>
            <p:ph type="title" idx="2" hasCustomPrompt="1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1" name="Google Shape;891;p92"/>
          <p:cNvSpPr txBox="1"/>
          <p:nvPr>
            <p:ph type="subTitle" idx="1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2" name="Google Shape;892;p92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93" name="Google Shape;893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1_1_1_1_1_1_2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97" name="Google Shape;897;p9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98" name="Google Shape;898;p93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99" name="Google Shape;899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93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1" name="Google Shape;901;p93"/>
          <p:cNvSpPr txBox="1"/>
          <p:nvPr>
            <p:ph type="title" idx="2" hasCustomPrompt="1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2" name="Google Shape;902;p93"/>
          <p:cNvSpPr txBox="1"/>
          <p:nvPr>
            <p:ph type="subTitle" idx="1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3" name="Google Shape;903;p93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04" name="Google Shape;904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CUSTOM_1_1_1_1_1_1_2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4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08" name="Google Shape;908;p94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09" name="Google Shape;909;p9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10" name="Google Shape;910;p9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1" name="Google Shape;911;p94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2" name="Google Shape;912;p94"/>
          <p:cNvSpPr txBox="1"/>
          <p:nvPr>
            <p:ph type="title" idx="2" hasCustomPrompt="1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3" name="Google Shape;913;p94"/>
          <p:cNvSpPr txBox="1"/>
          <p:nvPr>
            <p:ph type="subTitle" idx="1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4" name="Google Shape;914;p94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15" name="Google Shape;915;p9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9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CUSTOM_1_1_1_1_1_1_2_1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5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19" name="Google Shape;919;p95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20" name="Google Shape;920;p95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21" name="Google Shape;921;p9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2" name="Google Shape;922;p95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3" name="Google Shape;923;p95"/>
          <p:cNvSpPr txBox="1"/>
          <p:nvPr>
            <p:ph type="title" idx="2" hasCustomPrompt="1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4" name="Google Shape;924;p95"/>
          <p:cNvSpPr txBox="1"/>
          <p:nvPr>
            <p:ph type="subTitle" idx="1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5" name="Google Shape;925;p95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26" name="Google Shape;926;p9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9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96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930" name="Google Shape;930;p96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31" name="Google Shape;931;p96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932" name="Google Shape;932;p96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933" name="Google Shape;933;p96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934" name="Google Shape;934;p9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5" name="Google Shape;935;p96"/>
          <p:cNvSpPr txBox="1"/>
          <p:nvPr>
            <p:ph type="subTitle" idx="1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6" name="Google Shape;936;p96"/>
          <p:cNvSpPr txBox="1"/>
          <p:nvPr>
            <p:ph type="subTitle" idx="2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7" name="Google Shape;937;p96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938" name="Google Shape;938;p96"/>
          <p:cNvSpPr txBox="1"/>
          <p:nvPr>
            <p:ph type="title" idx="3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939" name="Google Shape;939;p96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940" name="Google Shape;940;p9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9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7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44" name="Google Shape;944;p97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5" name="Google Shape;945;p97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46" name="Google Shape;946;p9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7" name="Google Shape;947;p97"/>
          <p:cNvSpPr txBox="1"/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948" name="Google Shape;948;p9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9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50" name="Google Shape;950;p9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9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98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954" name="Google Shape;954;p98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955" name="Google Shape;955;p98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56" name="Google Shape;956;p98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57" name="Google Shape;957;p98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58" name="Google Shape;958;p9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9" name="Google Shape;959;p98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0" name="Google Shape;960;p98"/>
          <p:cNvSpPr txBox="1"/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961" name="Google Shape;961;p98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5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962" name="Google Shape;962;p9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9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99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966" name="Google Shape;966;p99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67" name="Google Shape;967;p99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68" name="Google Shape;968;p99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69" name="Google Shape;969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99"/>
          <p:cNvSpPr txBox="1"/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1" name="Google Shape;971;p9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72" name="Google Shape;972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5" Type="http://schemas.openxmlformats.org/officeDocument/2006/relationships/theme" Target="../theme/theme2.xml"/><Relationship Id="rId64" Type="http://schemas.openxmlformats.org/officeDocument/2006/relationships/slideLayout" Target="../slideLayouts/slideLayout101.xml"/><Relationship Id="rId63" Type="http://schemas.openxmlformats.org/officeDocument/2006/relationships/slideLayout" Target="../slideLayouts/slideLayout100.xml"/><Relationship Id="rId62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98.xml"/><Relationship Id="rId60" Type="http://schemas.openxmlformats.org/officeDocument/2006/relationships/slideLayout" Target="../slideLayouts/slideLayout97.xml"/><Relationship Id="rId6" Type="http://schemas.openxmlformats.org/officeDocument/2006/relationships/slideLayout" Target="../slideLayouts/slideLayout43.xml"/><Relationship Id="rId59" Type="http://schemas.openxmlformats.org/officeDocument/2006/relationships/slideLayout" Target="../slideLayouts/slideLayout96.xml"/><Relationship Id="rId58" Type="http://schemas.openxmlformats.org/officeDocument/2006/relationships/slideLayout" Target="../slideLayouts/slideLayout95.xml"/><Relationship Id="rId57" Type="http://schemas.openxmlformats.org/officeDocument/2006/relationships/slideLayout" Target="../slideLayouts/slideLayout94.xml"/><Relationship Id="rId56" Type="http://schemas.openxmlformats.org/officeDocument/2006/relationships/slideLayout" Target="../slideLayouts/slideLayout93.xml"/><Relationship Id="rId55" Type="http://schemas.openxmlformats.org/officeDocument/2006/relationships/slideLayout" Target="../slideLayouts/slideLayout92.xml"/><Relationship Id="rId54" Type="http://schemas.openxmlformats.org/officeDocument/2006/relationships/slideLayout" Target="../slideLayouts/slideLayout91.xml"/><Relationship Id="rId53" Type="http://schemas.openxmlformats.org/officeDocument/2006/relationships/slideLayout" Target="../slideLayouts/slideLayout90.xml"/><Relationship Id="rId52" Type="http://schemas.openxmlformats.org/officeDocument/2006/relationships/slideLayout" Target="../slideLayouts/slideLayout89.xml"/><Relationship Id="rId51" Type="http://schemas.openxmlformats.org/officeDocument/2006/relationships/slideLayout" Target="../slideLayouts/slideLayout88.xml"/><Relationship Id="rId50" Type="http://schemas.openxmlformats.org/officeDocument/2006/relationships/slideLayout" Target="../slideLayouts/slideLayout87.xml"/><Relationship Id="rId5" Type="http://schemas.openxmlformats.org/officeDocument/2006/relationships/slideLayout" Target="../slideLayouts/slideLayout42.xml"/><Relationship Id="rId49" Type="http://schemas.openxmlformats.org/officeDocument/2006/relationships/slideLayout" Target="../slideLayouts/slideLayout86.xml"/><Relationship Id="rId48" Type="http://schemas.openxmlformats.org/officeDocument/2006/relationships/slideLayout" Target="../slideLayouts/slideLayout85.xml"/><Relationship Id="rId47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83.xml"/><Relationship Id="rId45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79.xml"/><Relationship Id="rId41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hlink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 panose="00000500000000000000"/>
              <a:buChar char="●"/>
              <a:defRPr sz="1800"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○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■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●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○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■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●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 panose="00000500000000000000"/>
              <a:buChar char="○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 panose="00000500000000000000"/>
              <a:buChar char="■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 panose="02000000000000000000"/>
              <a:buNone/>
              <a:defRPr sz="2800">
                <a:solidFill>
                  <a:schemeClr val="dk2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/>
        </p:txBody>
      </p:sp>
      <p:sp>
        <p:nvSpPr>
          <p:cNvPr id="337" name="Google Shape;337;p39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 panose="02000503000000000000"/>
              <a:buChar char="●"/>
              <a:defRPr sz="1800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  <p:sldLayoutId id="2147483742" r:id="rId56"/>
    <p:sldLayoutId id="2147483743" r:id="rId57"/>
    <p:sldLayoutId id="2147483744" r:id="rId58"/>
    <p:sldLayoutId id="2147483745" r:id="rId59"/>
    <p:sldLayoutId id="2147483746" r:id="rId60"/>
    <p:sldLayoutId id="2147483747" r:id="rId61"/>
    <p:sldLayoutId id="2147483748" r:id="rId62"/>
    <p:sldLayoutId id="2147483749" r:id="rId63"/>
    <p:sldLayoutId id="2147483750" r:id="rId6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</a:rPr>
              <a:t>202</a:t>
            </a:r>
            <a:r>
              <a:rPr lang="en-US" altLang="en-GB" sz="4000">
                <a:solidFill>
                  <a:schemeClr val="dk1"/>
                </a:solidFill>
              </a:rPr>
              <a:t>3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ym typeface="+mn-ea"/>
              </a:rPr>
              <a:t>DRL- DROOLS Rule Language </a:t>
            </a:r>
            <a:br>
              <a:rPr lang="en-US" sz="4000">
                <a:sym typeface="+mn-ea"/>
              </a:rPr>
            </a:br>
            <a:r>
              <a:rPr lang="en-US" sz="4000">
                <a:sym typeface="+mn-ea"/>
              </a:rPr>
              <a:t>sintaksa</a:t>
            </a:r>
            <a:endParaRPr lang="en-US" sz="4000">
              <a:solidFill>
                <a:schemeClr val="dk1"/>
              </a:solidFill>
            </a:endParaRPr>
          </a:p>
        </p:txBody>
      </p:sp>
      <p:sp>
        <p:nvSpPr>
          <p:cNvPr id="1017" name="Google Shape;1017;p1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8" name="Google Shape;1018;p1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275965" y="3651885"/>
            <a:ext cx="3862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dk1"/>
                </a:solidFill>
                <a:sym typeface="+mn-ea"/>
              </a:rPr>
              <a:t>Knowledge based systems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delete briše činjenice iz radne memorije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04    Delete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l"/>
          <p:cNvPicPr>
            <a:picLocks noChangeAspect="1"/>
          </p:cNvPicPr>
          <p:nvPr/>
        </p:nvPicPr>
        <p:blipFill>
          <a:blip r:embed="rId1"/>
          <a:srcRect l="8866"/>
          <a:stretch>
            <a:fillRect/>
          </a:stretch>
        </p:blipFill>
        <p:spPr>
          <a:xfrm>
            <a:off x="2468880" y="2428240"/>
            <a:ext cx="428815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Drools pravila su data-driven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Jedini načini da se pravilo aktivira je da se rule enginu</a:t>
            </a:r>
            <a:r>
              <a:rPr lang="en-US"/>
              <a:t> </a:t>
            </a:r>
            <a:r>
              <a:t>dodaju podaci koji odgovraju uslovim tog pravila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U određenim slučajevima želimo da se pravila čiji su uslovi zadovoljeni filtriraju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Jedan od mehanizama koji omogućava to su atributi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05    Rule attributes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Atributi predstavljaju dodatak pravilima koji omogućava njihovu modifikaciju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Opcioni su, pravilo može imati proizvoljan broj atributa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Navode se posle imena pravila, pre when dela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 Evaluiraju se nakon što je when deo nekog pravila zadovoljen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Moguće je koristiti podatke iz when dela kao i globalne varijable za postavljanje njihovih vrednosti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Često korišćeni atributi: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enabled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 salience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no-loop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 lock-on-active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05    Rule attributes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sss12"/>
          <p:cNvPicPr>
            <a:picLocks noChangeAspect="1"/>
          </p:cNvPicPr>
          <p:nvPr/>
        </p:nvPicPr>
        <p:blipFill>
          <a:blip r:embed="rId1"/>
          <a:srcRect l="7157"/>
          <a:stretch>
            <a:fillRect/>
          </a:stretch>
        </p:blipFill>
        <p:spPr>
          <a:xfrm>
            <a:off x="5272405" y="3291840"/>
            <a:ext cx="3459480" cy="99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Pravila mogu da se aktiviraju na osnovu rezultata izvršavanja drugih pravila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Time je omogućeno razbijanje kompleksnosti u jednostavna pravila koja međusobno interaguju pomoću podataka u radnoj memoriji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Zbog toga potrebno je voditi računa da ne dođe do neželjenog aktiviranja pravila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Najjednostavniji slučaj neželjene aktivacije – beskonačna petlja kada pravilo modifikuje podatke u radnoj memoriji koje izazove njegovu ponovnu aktivaciju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1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2859405"/>
            <a:ext cx="41783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no-loop atribut sprečava da pravilo neposredno aktivira samog sebe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 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no-loop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12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0" y="2283460"/>
            <a:ext cx="463550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Ukoliko neko drugo pravilo ponovo izmeni podatke čija će  izmena rezultovati aktivacijom prvog pravila no-loop atribut neće sprečiti ponovno aktiviranje prvog pravila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 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no-loop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123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2336800"/>
            <a:ext cx="494030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lock-on-active atribut sprečava da se pravilo ponovo izvrši za isti objekat/fact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Promena aktivne agenda grupe će omogućiti ponovno izvršavanje pravila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 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lock-on-active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1234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499360"/>
            <a:ext cx="49022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Mana no-loop i lock-on-active atributa je što se odnose na  cele objekte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Nekad je poželjno da se pravila ponovo izvrše kada se izmene određena svojstva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Jedan od načina je da se u modelu dodaju odgovarajući 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flag-ovi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 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model properties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 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model properties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12345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1708150"/>
            <a:ext cx="4620895" cy="3329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14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SADR</a:t>
            </a:r>
            <a:r>
              <a:rPr lang="sr-Latn-RS" altLang="en-GB">
                <a:solidFill>
                  <a:schemeClr val="dk1"/>
                </a:solidFill>
              </a:rPr>
              <a:t>ŽAJ</a:t>
            </a:r>
            <a:endParaRPr lang="sr-Latn-RS" altLang="en-GB">
              <a:solidFill>
                <a:schemeClr val="dk1"/>
              </a:solidFill>
            </a:endParaRPr>
          </a:p>
        </p:txBody>
      </p:sp>
      <p:sp>
        <p:nvSpPr>
          <p:cNvPr id="1038" name="Google Shape;1038;p114"/>
          <p:cNvSpPr txBox="1"/>
          <p:nvPr>
            <p:ph type="title" idx="5"/>
          </p:nvPr>
        </p:nvSpPr>
        <p:spPr>
          <a:xfrm>
            <a:off x="1835785" y="1330325"/>
            <a:ext cx="2863850" cy="325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Global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041" name="Google Shape;1041;p114"/>
          <p:cNvSpPr txBox="1"/>
          <p:nvPr>
            <p:ph type="title" idx="2"/>
          </p:nvPr>
        </p:nvSpPr>
        <p:spPr>
          <a:xfrm>
            <a:off x="1116012" y="1347640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01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049" name="Google Shape;1049;p1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" name="Google Shape;1050;p11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" name="Google Shape;1051;p1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2" name="Google Shape;1052;p11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041;p114"/>
          <p:cNvSpPr txBox="1"/>
          <p:nvPr/>
        </p:nvSpPr>
        <p:spPr>
          <a:xfrm>
            <a:off x="1116012" y="163847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2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" name="Google Shape;1038;p114"/>
          <p:cNvSpPr txBox="1"/>
          <p:nvPr/>
        </p:nvSpPr>
        <p:spPr>
          <a:xfrm>
            <a:off x="1835785" y="160401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Insert</a:t>
            </a:r>
            <a:endParaRPr lang="sr-Latn-RS" altLang="en-GB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7" name="Google Shape;1038;p114"/>
          <p:cNvSpPr txBox="1"/>
          <p:nvPr/>
        </p:nvSpPr>
        <p:spPr>
          <a:xfrm>
            <a:off x="1835785" y="192341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Modify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8" name="Google Shape;1041;p114"/>
          <p:cNvSpPr txBox="1"/>
          <p:nvPr/>
        </p:nvSpPr>
        <p:spPr>
          <a:xfrm>
            <a:off x="1116012" y="192930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3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9" name="Google Shape;1041;p114"/>
          <p:cNvSpPr txBox="1"/>
          <p:nvPr/>
        </p:nvSpPr>
        <p:spPr>
          <a:xfrm>
            <a:off x="1116012" y="226140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4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0" name="Google Shape;1038;p114"/>
          <p:cNvSpPr txBox="1"/>
          <p:nvPr/>
        </p:nvSpPr>
        <p:spPr>
          <a:xfrm>
            <a:off x="1835785" y="224409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Delete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4" name="Google Shape;1038;p114"/>
          <p:cNvSpPr txBox="1"/>
          <p:nvPr/>
        </p:nvSpPr>
        <p:spPr>
          <a:xfrm>
            <a:off x="1835785" y="257175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Rule Attributes</a:t>
            </a:r>
            <a:endParaRPr lang="sr-Latn-RS" altLang="en-GB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5" name="Google Shape;1041;p114"/>
          <p:cNvSpPr txBox="1"/>
          <p:nvPr/>
        </p:nvSpPr>
        <p:spPr>
          <a:xfrm>
            <a:off x="1116012" y="258906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5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6" name="Google Shape;1041;p114"/>
          <p:cNvSpPr txBox="1"/>
          <p:nvPr/>
        </p:nvSpPr>
        <p:spPr>
          <a:xfrm>
            <a:off x="1116012" y="287989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6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7" name="Google Shape;1038;p114"/>
          <p:cNvSpPr txBox="1"/>
          <p:nvPr/>
        </p:nvSpPr>
        <p:spPr>
          <a:xfrm>
            <a:off x="1835785" y="284543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Agenda-group</a:t>
            </a:r>
            <a:endParaRPr lang="sr-Latn-RS" altLang="en-GB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8" name="Google Shape;1038;p114"/>
          <p:cNvSpPr txBox="1"/>
          <p:nvPr/>
        </p:nvSpPr>
        <p:spPr>
          <a:xfrm>
            <a:off x="1835785" y="316484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Kontrolisanje petlji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19" name="Google Shape;1041;p114"/>
          <p:cNvSpPr txBox="1"/>
          <p:nvPr/>
        </p:nvSpPr>
        <p:spPr>
          <a:xfrm>
            <a:off x="1116012" y="31707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7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0" name="Google Shape;1041;p114"/>
          <p:cNvSpPr txBox="1"/>
          <p:nvPr/>
        </p:nvSpPr>
        <p:spPr>
          <a:xfrm>
            <a:off x="1116012" y="350283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8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1" name="Google Shape;1038;p114"/>
          <p:cNvSpPr txBox="1"/>
          <p:nvPr/>
        </p:nvSpPr>
        <p:spPr>
          <a:xfrm>
            <a:off x="1835785" y="348551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Declarative types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2" name="Google Shape;1038;p114"/>
          <p:cNvSpPr txBox="1"/>
          <p:nvPr/>
        </p:nvSpPr>
        <p:spPr>
          <a:xfrm>
            <a:off x="5724525" y="1347470"/>
            <a:ext cx="324993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Property-reactive beans</a:t>
            </a:r>
            <a:endParaRPr lang="sr-Latn-RS" altLang="en-GB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3" name="Google Shape;1041;p114"/>
          <p:cNvSpPr txBox="1"/>
          <p:nvPr/>
        </p:nvSpPr>
        <p:spPr>
          <a:xfrm>
            <a:off x="5004752" y="136478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 altLang="en-GB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9</a:t>
            </a:r>
            <a:endParaRPr lang="en-US" altLang="en-GB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4" name="Google Shape;1041;p114"/>
          <p:cNvSpPr txBox="1"/>
          <p:nvPr/>
        </p:nvSpPr>
        <p:spPr>
          <a:xfrm>
            <a:off x="5004752" y="165561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10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5" name="Google Shape;1038;p114"/>
          <p:cNvSpPr txBox="1"/>
          <p:nvPr/>
        </p:nvSpPr>
        <p:spPr>
          <a:xfrm>
            <a:off x="5724525" y="162115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Java expressions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6" name="Google Shape;1038;p114"/>
          <p:cNvSpPr txBox="1"/>
          <p:nvPr/>
        </p:nvSpPr>
        <p:spPr>
          <a:xfrm>
            <a:off x="5724525" y="194056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contains, memberOf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7" name="Google Shape;1041;p114"/>
          <p:cNvSpPr txBox="1"/>
          <p:nvPr/>
        </p:nvSpPr>
        <p:spPr>
          <a:xfrm>
            <a:off x="5004752" y="194644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11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8" name="Google Shape;1041;p114"/>
          <p:cNvSpPr txBox="1"/>
          <p:nvPr/>
        </p:nvSpPr>
        <p:spPr>
          <a:xfrm>
            <a:off x="5004752" y="227855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12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29" name="Google Shape;1038;p114"/>
          <p:cNvSpPr txBox="1"/>
          <p:nvPr/>
        </p:nvSpPr>
        <p:spPr>
          <a:xfrm>
            <a:off x="5724525" y="226123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from clause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0" name="Google Shape;1038;p114"/>
          <p:cNvSpPr txBox="1"/>
          <p:nvPr/>
        </p:nvSpPr>
        <p:spPr>
          <a:xfrm>
            <a:off x="5724525" y="258889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collect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1" name="Google Shape;1041;p114"/>
          <p:cNvSpPr txBox="1"/>
          <p:nvPr/>
        </p:nvSpPr>
        <p:spPr>
          <a:xfrm>
            <a:off x="5004752" y="260621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13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2" name="Google Shape;1041;p114"/>
          <p:cNvSpPr txBox="1"/>
          <p:nvPr/>
        </p:nvSpPr>
        <p:spPr>
          <a:xfrm>
            <a:off x="5004752" y="289704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14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3" name="Google Shape;1038;p114"/>
          <p:cNvSpPr txBox="1"/>
          <p:nvPr/>
        </p:nvSpPr>
        <p:spPr>
          <a:xfrm>
            <a:off x="5724525" y="286258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accumulate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4" name="Google Shape;1038;p114"/>
          <p:cNvSpPr txBox="1"/>
          <p:nvPr/>
        </p:nvSpPr>
        <p:spPr>
          <a:xfrm>
            <a:off x="5724525" y="318198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exists, forAll</a:t>
            </a:r>
            <a:endParaRPr lang="en-US" altLang="sr-Latn-R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5" name="Google Shape;1041;p114"/>
          <p:cNvSpPr txBox="1"/>
          <p:nvPr/>
        </p:nvSpPr>
        <p:spPr>
          <a:xfrm>
            <a:off x="5004752" y="318787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15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6" name="Google Shape;1041;p114"/>
          <p:cNvSpPr txBox="1"/>
          <p:nvPr/>
        </p:nvSpPr>
        <p:spPr>
          <a:xfrm>
            <a:off x="5004752" y="351997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16</a:t>
            </a:r>
            <a:endParaRPr lang="en-US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7" name="Google Shape;1038;p114"/>
          <p:cNvSpPr txBox="1"/>
          <p:nvPr/>
        </p:nvSpPr>
        <p:spPr>
          <a:xfrm>
            <a:off x="5724525" y="350266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sr-Latn-R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Traits</a:t>
            </a:r>
            <a:endParaRPr lang="sr-Latn-RS" altLang="en-GB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8" name="Google Shape;1038;p114"/>
          <p:cNvSpPr txBox="1"/>
          <p:nvPr/>
        </p:nvSpPr>
        <p:spPr>
          <a:xfrm>
            <a:off x="5724525" y="387985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altLang="en-U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Nasleđivanje pravila</a:t>
            </a:r>
            <a:endParaRPr lang="sr-Latn-RS" altLang="en-U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39" name="Google Shape;1038;p114"/>
          <p:cNvSpPr txBox="1"/>
          <p:nvPr/>
        </p:nvSpPr>
        <p:spPr>
          <a:xfrm>
            <a:off x="5796280" y="420497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altLang="en-U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Debugging</a:t>
            </a:r>
            <a:endParaRPr lang="sr-Latn-RS" altLang="en-US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Dodavanje flag-ova ima dva osnova problema: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Vremenom će doći do saturacija modela sa dodanim svojstima koje nemaju direktnu relaciju sa stvarnim sadržajem modela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Sa velikim brojem pravila broj flag-ova koje treba proveriti, da bi pravila funkcionisala na jednostavan način, može biti ogroman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06    Kontrolisanje petlji 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model properties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 projektima pravila se obično mogu razvrstati po grupama, pri čemu ima smisla u jednom trenutku aktivirati samo pravila iz neke određene grupe, npr.: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pravila za validaciju unosa,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pravila za primenu sniženja,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pravila za korisnike i sl.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Grupisanjem pravila se sprečava da rule engine u svakom trenutku izvršava sva pravila koja su definisana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Drools omogućava grupisanje pravila pomoć agenda-group atributa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07    Agenda group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 projektima pravila se obično mogu razvrstati po grupama, pri čemu ima smisla u jednom trenutku aktivirati samo pravila iz neke određene grupe, npr.: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pravila za validaciju unosa,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pravila za primenu sniženja,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pravila za korisnike i sl.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Grupisanjem pravila se sprečava da rule engine u svakom trenutku izvršava sva pravila koja su definisana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Drools omogućava grupisanje pravila pomoć agenda-group atributa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07    Agenda group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agenda-group atribut definiše ključ, koji se može aktivirati pozivom odgovarajuće metode KieSession objekta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07    Agenda group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283460"/>
            <a:ext cx="4552950" cy="1390650"/>
          </a:xfrm>
          <a:prstGeom prst="rect">
            <a:avLst/>
          </a:prstGeom>
        </p:spPr>
      </p:pic>
      <p:pic>
        <p:nvPicPr>
          <p:cNvPr id="2" name="Picture 1" descr="ok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3795395"/>
            <a:ext cx="5588000" cy="5969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958975" y="3796030"/>
            <a:ext cx="520509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899160" y="2715895"/>
            <a:ext cx="8642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99160" y="3886835"/>
            <a:ext cx="8642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8435" y="267081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drl fajl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7315" y="384175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java kod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Drools omogućava definisanje modela na dva načina: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Upotrebom Java klasa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Definisanjem u DRL fajlovima (declared types)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Declared types se definišu pre pravila u DRL fajlovima</a:t>
            </a:r>
            <a:endParaRPr lang="en-US"/>
          </a:p>
          <a:p>
            <a:pPr marL="457200" lvl="1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08    Declared types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 descr="dk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3003550"/>
            <a:ext cx="316865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Declared types: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Definišu se između declare i end ključnih reči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Mogu da definišu objektne atribute (poput String) i primitivne atribute (poput long)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Mogu da nasleđuju druge tipove, uključujući Java klase i druge declared types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Geteri/Seteri za atribute se automatski generišu</a:t>
            </a:r>
            <a:endParaRPr lang="en-US"/>
          </a:p>
          <a:p>
            <a:pPr marL="457200" lvl="1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08    Declared types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Declared types objektima moguće je pristupiti u java kodu korišćenjem refleksije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Preporuka je da se koriste samo ako će im se pristupati u okviru pravila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08    Declared types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dc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086735"/>
            <a:ext cx="542925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Upotrebom modify/update ključnih reči notifikuje se rule engine da pravila koja rade sa sličnim tipovima objekata treba da re-evaluiraju taj objekat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Re-evaluacija se obično odnosi na čitav objekat 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Kada se promeni neko svojstvo objekta, pravila taj objekat tretiraju kao novi objekat 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Problemi nastaju kada ne želimo da se re-evaluacija desi za neke promene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09    Property-reactive beans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>
                <a:sym typeface="+mn-ea"/>
              </a:rPr>
              <a:t>Drools poseduje mehanizam za praćenje promena atributa bean-ova i reakciju na njihove promene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>
                <a:sym typeface="+mn-ea"/>
              </a:rPr>
              <a:t>Potrebno je anotirati Java klasu ili Declared type anotacijom @PropertyReactive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09    Property-reactive beans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javap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3428365"/>
            <a:ext cx="4349750" cy="939800"/>
          </a:xfrm>
          <a:prstGeom prst="rect">
            <a:avLst/>
          </a:prstGeom>
        </p:spPr>
      </p:pic>
      <p:pic>
        <p:nvPicPr>
          <p:cNvPr id="2" name="Picture 1" descr="222222222222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35" y="3219450"/>
            <a:ext cx="3067050" cy="12446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39690" y="3166110"/>
            <a:ext cx="8890" cy="120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Nakon obeležavanja property reactive bean-a u pravilma je  moguće obeležiti atribute koji se filtriraju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Obeležavanje se vrši uz pomoć @Watch anotacije 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@Watch anotacija navodi se na kraju svakog uslova koje treba filtrirati 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 RHS obavezno koristiti modify keyword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09    Property-reactive beans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prbea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003550"/>
            <a:ext cx="4524375" cy="1414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3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Dokumentacija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7" name="Google Shape;1387;p130"/>
          <p:cNvSpPr txBox="1"/>
          <p:nvPr/>
        </p:nvSpPr>
        <p:spPr>
          <a:xfrm>
            <a:off x="3238500" y="1837690"/>
            <a:ext cx="5780405" cy="10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handbook:</a:t>
            </a:r>
            <a:r>
              <a:rPr lang="en-US" altLang="en-GB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https://kiegroup.github.io/dmn-feel-handbook/#dmn-feel-handbook</a:t>
            </a:r>
            <a:endParaRPr lang="en-US" altLang="en-GB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link : </a:t>
            </a:r>
            <a:r>
              <a:rPr lang="en-US" altLang="en-GB">
                <a:solidFill>
                  <a:srgbClr val="0070C0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https://docs.drools.org/7.49.0.Final/drools-docs/html_single/#_droolsreleasenoteschapter</a:t>
            </a:r>
            <a:endParaRPr lang="en-US" altLang="en-GB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en-GB">
              <a:solidFill>
                <a:srgbClr val="0070C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88" name="Google Shape;1388;p13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9" name="Google Shape;1389;p13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0" name="Google Shape;1390;p13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1" name="Google Shape;1391;p13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a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275715"/>
            <a:ext cx="1795145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Primeri korišćenja: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@Watch(discount, total): This only monitors changes in the discount and total attributes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@Watch(!discount): This means that we should disregard changes to the discount attribute of the bean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@Watch(!*, total): This means that we should disregard all the attributes of the bean, except for the total attribute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@Watch(!*, total, totalItems): This means that we should only pay attention to changes of the total and totalItemsattributes, other changes are disregarded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09    Property-reactive beans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@Watch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 condition delu pravila moguće je koristiti Java expressions koji vraćaju boolean vrednosti: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Person( age == 50 )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Person( age &gt; 100 &amp;&amp; ( age % 10 == 0 ) )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Person( Math.round( weight / ( height * height ) ) &lt; 25.0 )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Napomena: sve metoda u LHS delu pravila treba da budu read only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Pogrešno: Person( incrementAndGetAge() == 10 )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10    Java expressions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Zarez (‘,’) predstavlja implicitni AND: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Person( age &gt; 50, weight &gt; 80 )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Person( age &gt; 50 &amp;&amp; weight &gt; 80 )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Iako &amp;&amp; i ‘,’ imaju istu semantiku imaju različite prioritete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&amp;&amp; je prioritetnije od ||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&amp;&amp; i || imaju veći prioritet od ‘,’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10    Java expressions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AND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Pravila bi trebalo da budu što jednostavnija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Ukoliko se u pravilima koristi OR potrebno je proveriti da li je moguće rastaviti pravilo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10    Java expressions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OR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o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859405"/>
            <a:ext cx="488315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10    Java expressions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OR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o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1563370"/>
            <a:ext cx="4204970" cy="29679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10    Java expressions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NOT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n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1708150"/>
            <a:ext cx="37909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10    Java expressions</a:t>
            </a:r>
            <a:br>
              <a:rPr lang="en-US" altLang="en-GB">
                <a:solidFill>
                  <a:schemeClr val="dk1"/>
                </a:solidFill>
              </a:rPr>
            </a:br>
            <a:r>
              <a:rPr lang="en-US" altLang="en-GB">
                <a:solidFill>
                  <a:schemeClr val="dk1"/>
                </a:solidFill>
              </a:rPr>
              <a:t>NOT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n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1708150"/>
            <a:ext cx="37909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Pripadnost objekta činjenice kolekciji može se proveriti uz pomoć contains i memberOf operatora: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11    contains, memberOf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c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2376170"/>
            <a:ext cx="4286250" cy="21018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Drools omogućava proveru uslova nad objektima / činjenicama koje se ne nalaze u radnoj memoriji uz pomoć from klauzula: 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12    from clause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aaaaaaaaaaaaaaaaaaaa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139315"/>
            <a:ext cx="4476750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collect se koristi da pronađe i grupuše sve činjenice koje zadovoljavaju određeni uslov u kolekciju: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Ako ne postoje činjenice koje odgovaraju filteru vratiće praznu listu. To se može sprečiti dodavanjem uslova listi: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13    collect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lista"/>
          <p:cNvPicPr>
            <a:picLocks noChangeAspect="1"/>
          </p:cNvPicPr>
          <p:nvPr/>
        </p:nvPicPr>
        <p:blipFill>
          <a:blip r:embed="rId1"/>
          <a:srcRect b="24520"/>
          <a:stretch>
            <a:fillRect/>
          </a:stretch>
        </p:blipFill>
        <p:spPr>
          <a:xfrm>
            <a:off x="1692275" y="1995170"/>
            <a:ext cx="4603750" cy="1073150"/>
          </a:xfrm>
          <a:prstGeom prst="rect">
            <a:avLst/>
          </a:prstGeom>
        </p:spPr>
      </p:pic>
      <p:pic>
        <p:nvPicPr>
          <p:cNvPr id="3" name="Picture 2" descr="list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3795395"/>
            <a:ext cx="32639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sr-Latn-RS"/>
              <a:t>Služe za interakciju između pravila i koda</a:t>
            </a:r>
            <a:r>
              <a:rPr lang="en-US" altLang="sr-Latn-RS"/>
              <a:t>/</a:t>
            </a:r>
            <a:r>
              <a:rPr lang="sr-Latn-RS" altLang="en-US"/>
              <a:t>podataka koje se nalaze an konteksta Rule Engine-a. </a:t>
            </a:r>
            <a:endParaRPr lang="sr-Latn-RS" alt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sr-Latn-RS" altLang="en-US"/>
              <a:t>Definišu se u okviru DRL pravila, sintaksa:</a:t>
            </a:r>
            <a:endParaRPr lang="sr-Latn-RS" altLang="en-US"/>
          </a:p>
          <a:p>
            <a:pPr marL="1828800" lvl="4" indent="0" algn="l" rtl="0">
              <a:spcBef>
                <a:spcPts val="0"/>
              </a:spcBef>
              <a:spcAft>
                <a:spcPts val="1600"/>
              </a:spcAft>
              <a:buSzPct val="50000"/>
              <a:buNone/>
            </a:pPr>
            <a:r>
              <a:rPr lang="sr-Latn-RS" altLang="en-US"/>
              <a:t>global {tip} {naziv};</a:t>
            </a:r>
            <a:endParaRPr lang="sr-Latn-RS" altLang="en-US"/>
          </a:p>
          <a:p>
            <a:pPr marL="1828800" lvl="4" indent="0" algn="l" rtl="0">
              <a:spcBef>
                <a:spcPts val="0"/>
              </a:spcBef>
              <a:spcAft>
                <a:spcPts val="1600"/>
              </a:spcAft>
              <a:buSzPct val="50000"/>
              <a:buNone/>
            </a:pPr>
            <a:r>
              <a:rPr lang="sr-Latn-RS" altLang="en-US"/>
              <a:t>Npr:      global ServiceClass someService;</a:t>
            </a:r>
            <a:endParaRPr lang="sr-Latn-RS" alt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sr-Latn-RS" altLang="en-US"/>
              <a:t>Mogu da budu bilo šta što se može definisati u Java kodu, poput:</a:t>
            </a:r>
            <a:endParaRPr lang="sr-Latn-RS" altLang="en-US"/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sr-Latn-RS" altLang="en-US"/>
              <a:t>Web servisi, DAO, Parametarske vrednosti za konfigurisanje pravila,...</a:t>
            </a:r>
            <a:endParaRPr lang="sr-Latn-R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sr-Latn-RS" altLang="en-GB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01     Global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accumulate omogućava primenu transformacija nad objektima koji zadovoljavaju određeni uslov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Najčešći scenariji korišćenja pronalazak prosečne, minimalne, maksimalne vrednosti određenog atributa objekata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Kori</a:t>
            </a:r>
            <a:r>
              <a:rPr lang="sr-Latn-RS"/>
              <a:t>šćenjem predefinisanih accumulate funkcija</a:t>
            </a:r>
            <a:endParaRPr lang="sr-Latn-R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 b="1">
                <a:solidFill>
                  <a:srgbClr val="FF0000"/>
                </a:solidFill>
              </a:rPr>
              <a:t>Napomena: Rad sa funkcijama init,</a:t>
            </a:r>
            <a:endParaRPr lang="sr-Latn-RS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r>
              <a:rPr lang="en-US" altLang="sr-Latn-RS" b="1">
                <a:solidFill>
                  <a:srgbClr val="FF0000"/>
                </a:solidFill>
              </a:rPr>
              <a:t>        </a:t>
            </a:r>
            <a:r>
              <a:rPr lang="sr-Latn-RS" b="1">
                <a:solidFill>
                  <a:srgbClr val="FF0000"/>
                </a:solidFill>
              </a:rPr>
              <a:t>action, reverse i result se</a:t>
            </a:r>
            <a:r>
              <a:rPr lang="en-US" altLang="sr-Latn-RS" b="1">
                <a:solidFill>
                  <a:srgbClr val="FF0000"/>
                </a:solidFill>
              </a:rPr>
              <a:t> </a:t>
            </a:r>
            <a:endParaRPr lang="en-US" altLang="sr-Latn-RS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r>
              <a:rPr lang="en-US" altLang="sr-Latn-RS" b="1">
                <a:solidFill>
                  <a:srgbClr val="FF0000"/>
                </a:solidFill>
              </a:rPr>
              <a:t>        </a:t>
            </a:r>
            <a:r>
              <a:rPr lang="sr-Latn-RS" b="1">
                <a:solidFill>
                  <a:srgbClr val="FF0000"/>
                </a:solidFill>
              </a:rPr>
              <a:t>neće priznavati. </a:t>
            </a:r>
            <a:endParaRPr lang="sr-Latn-RS" b="1">
              <a:solidFill>
                <a:srgbClr val="FF0000"/>
              </a:solidFill>
            </a:endParaRP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14    accumulate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 descr="ac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2859405"/>
            <a:ext cx="3700145" cy="21672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548130" y="1131570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accumulate  funkcije: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count: This keeps a count of a variable that matches a condition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 sum: This sums up a variable, as shown in the previous example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average: This gets the average value of a variable for all the matches in the accumulate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 min: From all the variable values obtained in the accumulate condition, this returns the minimal one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 max: From all the variable values obtained in the accumulate condition, this returns the maximum one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collectList: This stores all the values of a specified variable in the condition in an ordered list and returns them at the end of the accumulate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collectSet: This stores all the values of a specified variable in the condition in a unique </a:t>
            </a:r>
            <a:endParaRPr lang="sr-Latn-RS">
              <a:solidFill>
                <a:schemeClr val="bg2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>
                <a:solidFill>
                  <a:schemeClr val="bg2"/>
                </a:solidFill>
              </a:rPr>
              <a:t>elements' set and returns them at the end of the accumulate</a:t>
            </a:r>
            <a:endParaRPr lang="sr-Latn-RS">
              <a:solidFill>
                <a:schemeClr val="bg2"/>
              </a:solidFill>
            </a:endParaRP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14    accumulate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Moguće je iskoristiti više accumulate funkcija odjednom: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sr-Latn-RS" b="1">
              <a:solidFill>
                <a:srgbClr val="FF0000"/>
              </a:solidFill>
            </a:endParaRP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14    accumulate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acc1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2042160"/>
            <a:ext cx="4017645" cy="24358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exists proverava da li se određeni objekti nalaze u radnoj memoriji: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15    exists,  forAll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499360"/>
            <a:ext cx="4400550" cy="1073150"/>
          </a:xfrm>
          <a:prstGeom prst="rect">
            <a:avLst/>
          </a:prstGeom>
        </p:spPr>
      </p:pic>
      <p:pic>
        <p:nvPicPr>
          <p:cNvPr id="3" name="Picture 2" descr="e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308860"/>
            <a:ext cx="4210050" cy="1263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644390" y="2205990"/>
            <a:ext cx="28575" cy="144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forAll proverava dva uslova, vraća true ukoliko postoji  objekat koji zadovoljava oba uslova, ili ako ne postoje  objekti koji zadovoljavaju uslove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15    exists,  forAll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ex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2499360"/>
            <a:ext cx="470535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Dodavanje novih osobina činjenicama, bez izmene modela, je moguće upotrebom Trait-ova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Iz OO prespektive Trait bi predstavljao pridev koji dodatno opisuje objekat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Za korišćenje potrebno je: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definisati trait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 označiti (odgovarajuće) klase model anotacijom @Traitable</a:t>
            </a: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16    Traits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Definisanje je moguće odraditi na dva načina: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Pomoću Java klase koja je označena @Trait anotacijom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Pomoću declared tipa dodavanjem modifikatora trait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457200" lvl="1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16    Traits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trai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3147695"/>
            <a:ext cx="21209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Dodavanje trait-ova se vrši upotrebnom ključne reči don: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Uklanjanje trait-ova se vrši upotrebnom ključne reči shed</a:t>
            </a:r>
            <a:endParaRPr lang="en-US"/>
          </a:p>
          <a:p>
            <a:pPr marL="457200" lvl="1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16    Traits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trai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1923415"/>
            <a:ext cx="3609975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400"/>
              </a:spcAft>
              <a:buSzPct val="50000"/>
              <a:buNone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Nasle</a:t>
            </a:r>
            <a:r>
              <a:rPr lang="sr-Latn-RS" altLang="en-US">
                <a:solidFill>
                  <a:schemeClr val="dk1"/>
                </a:solidFill>
              </a:rPr>
              <a:t>đivanje pravila</a:t>
            </a:r>
            <a:endParaRPr lang="sr-Latn-RS" altLang="en-US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nas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203325"/>
            <a:ext cx="7263130" cy="32505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en-US"/>
              <a:t>Debug RHS pravila moguće je odraditi na klasičan način</a:t>
            </a:r>
            <a:r>
              <a:rPr lang="sr-Latn-RS" altLang="en-US"/>
              <a:t> kao u JAVI.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altLang="en-US">
                <a:solidFill>
                  <a:schemeClr val="dk1"/>
                </a:solidFill>
              </a:rPr>
              <a:t>DEBUGGING - RHS </a:t>
            </a:r>
            <a:endParaRPr lang="sr-Latn-RS" altLang="en-US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en-US" altLang="sr-Latn-RS"/>
              <a:t>T</a:t>
            </a:r>
            <a:r>
              <a:t>ipični scenariji korišćenja: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U LHS pravila, kao način da se parametrizuje uslov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U LHS pravila, kao način da se unesu nove informacije u </a:t>
            </a:r>
            <a:r>
              <a:rPr lang="en-US"/>
              <a:t> </a:t>
            </a:r>
            <a:r>
              <a:t>sesiju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U RHS pravila, kao način da se „pokupe“ informacije iz </a:t>
            </a:r>
            <a:r>
              <a:rPr lang="en-US"/>
              <a:t> </a:t>
            </a:r>
            <a:r>
              <a:t>sesije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 U RHS pravila, kao način za interakciju sa eksternim sistemima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01     Global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Prepurke: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DRL resurse razdvajati po celinama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Ukoliko aplikacija se sastoji od nezavisnih komponenti, </a:t>
            </a:r>
            <a:r>
              <a:rPr lang="sr-Latn-RS"/>
              <a:t> </a:t>
            </a:r>
            <a:r>
              <a:t>razdvojiti ih u posebne KieBase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Koristiti KieHelper umesto KieContainer classpath</a:t>
            </a:r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t>Ukoliko aplikacija uz pomoć globala poziva servise, napraviti mock varijante tih servisa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endParaRPr lang="en-U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altLang="en-US">
                <a:solidFill>
                  <a:schemeClr val="dk1"/>
                </a:solidFill>
              </a:rPr>
              <a:t>DEBUGGING - LHS</a:t>
            </a:r>
            <a:endParaRPr lang="sr-Latn-RS" altLang="en-US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Tipično se javljaju tri tipa problema u LHS:</a:t>
            </a:r>
            <a:endParaRPr lang="sr-Latn-R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Compilation errors</a:t>
            </a:r>
            <a:endParaRPr lang="sr-Latn-R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 Runtime errors</a:t>
            </a:r>
            <a:endParaRPr lang="sr-Latn-R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Rules not being triggered when they should</a:t>
            </a:r>
            <a:endParaRPr lang="sr-Latn-R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altLang="en-US">
                <a:solidFill>
                  <a:schemeClr val="dk1"/>
                </a:solidFill>
              </a:rPr>
              <a:t>DEBUGGING - LHS</a:t>
            </a:r>
            <a:endParaRPr lang="sr-Latn-RS" altLang="en-US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Kako bi ispratili ponašanje pravila moguće je dodati odgovarajući Event Listener</a:t>
            </a:r>
            <a:endParaRPr lang="sr-Latn-R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 RuleRuntimeEventListener</a:t>
            </a:r>
            <a:endParaRPr lang="sr-Latn-R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DebugRuleRuntimeEventListener</a:t>
            </a:r>
            <a:endParaRPr lang="sr-Latn-R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AgendaEventListener</a:t>
            </a:r>
            <a:endParaRPr lang="sr-Latn-R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 DebugAgendaEventListener</a:t>
            </a:r>
            <a:endParaRPr lang="sr-Latn-RS"/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RuleRuntimeEventListener</a:t>
            </a:r>
            <a:endParaRPr lang="sr-Latn-RS"/>
          </a:p>
          <a:p>
            <a:pPr marL="742950" lvl="1" indent="-285750" algn="l" rtl="0">
              <a:spcBef>
                <a:spcPts val="0"/>
              </a:spcBef>
              <a:spcAft>
                <a:spcPts val="400"/>
              </a:spcAft>
              <a:buSzPct val="50000"/>
            </a:pPr>
            <a:r>
              <a:rPr lang="sr-Latn-RS"/>
              <a:t>DebugRuleRuntimeEventListener</a:t>
            </a:r>
            <a:endParaRPr lang="sr-Latn-R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altLang="en-US">
                <a:solidFill>
                  <a:schemeClr val="dk1"/>
                </a:solidFill>
              </a:rPr>
              <a:t>DEBUGGING - LHS - Event Listener</a:t>
            </a:r>
            <a:endParaRPr lang="sr-Latn-RS" altLang="en-US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1" name="Google Shape;2771;p171"/>
          <p:cNvSpPr txBox="1"/>
          <p:nvPr/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 panose="02000000000000000000"/>
              <a:buNone/>
              <a:defRPr sz="8000" b="0" i="0" u="none" strike="noStrike" cap="none">
                <a:solidFill>
                  <a:schemeClr val="dk2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000">
                <a:solidFill>
                  <a:schemeClr val="dk1"/>
                </a:solidFill>
              </a:rPr>
              <a:t>Pitanja?</a:t>
            </a:r>
            <a:endParaRPr lang="en-US" altLang="en-GB" sz="7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en-US" altLang="sr-Latn-RS"/>
              <a:t>Kako bi koristili globalnu promenljivu u sesiji potrebno je </a:t>
            </a:r>
            <a:r>
              <a:rPr lang="sr-Latn-RS" altLang="en-US"/>
              <a:t>postaviti vrednost globalne promenjive upotrebom setGlobal</a:t>
            </a:r>
            <a:r>
              <a:rPr lang="en-US" altLang="sr-Latn-RS"/>
              <a:t> </a:t>
            </a:r>
            <a:r>
              <a:rPr lang="sr-Latn-RS" altLang="en-US"/>
              <a:t>metode</a:t>
            </a:r>
            <a:r>
              <a:rPr lang="en-US" altLang="sr-Latn-RS"/>
              <a:t>:</a:t>
            </a:r>
            <a:endParaRPr lang="en-US" altLang="sr-Latn-RS"/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01     Global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glo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2931795"/>
            <a:ext cx="56070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KieSession metode za rad sa globalnim promenljivim: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void setGlobal(String indentifier, Object</a:t>
            </a:r>
            <a:r>
              <a:rPr lang="en-US"/>
              <a:t> </a:t>
            </a:r>
            <a:r>
              <a:t>value)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Globals getGlobals()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Object getGlobal(String indentifier)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01     Global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U then delu pravila nove podatke (činjenice) moguće je ubaciti sa ključnom reči insert</a:t>
            </a:r>
            <a:r>
              <a:rPr lang="en-US"/>
              <a:t>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Tako uneti podaci će biti evaluirani od strane svih pravila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02    Insert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sssss"/>
          <p:cNvPicPr>
            <a:picLocks noChangeAspect="1"/>
          </p:cNvPicPr>
          <p:nvPr/>
        </p:nvPicPr>
        <p:blipFill>
          <a:blip r:embed="rId1"/>
          <a:srcRect l="8378"/>
          <a:stretch>
            <a:fillRect/>
          </a:stretch>
        </p:blipFill>
        <p:spPr>
          <a:xfrm>
            <a:off x="1617980" y="2931795"/>
            <a:ext cx="6277610" cy="1530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0"/>
          <p:cNvSpPr txBox="1"/>
          <p:nvPr>
            <p:ph type="body" idx="1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Upotrebom ključnih reči modify i update moguće je izmeniti postojeće činjenice u radnoj memoriji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rPr lang="en-US"/>
              <a:t>O</a:t>
            </a:r>
            <a:r>
              <a:t>pšta preporuka je da se uvek koriste modify blokovi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50000"/>
            </a:pPr>
            <a:r>
              <a:t>Izmenjeni podaci će biti ponovo evaluirani od strane svih pravila</a:t>
            </a:r>
          </a:p>
        </p:txBody>
      </p:sp>
      <p:sp>
        <p:nvSpPr>
          <p:cNvPr id="1169" name="Google Shape;1169;p1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03    Modify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1175" name="Google Shape;1175;p1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1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1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1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ok1"/>
          <p:cNvPicPr>
            <a:picLocks noChangeAspect="1"/>
          </p:cNvPicPr>
          <p:nvPr/>
        </p:nvPicPr>
        <p:blipFill>
          <a:blip r:embed="rId1"/>
          <a:srcRect l="6090" b="19269"/>
          <a:stretch>
            <a:fillRect/>
          </a:stretch>
        </p:blipFill>
        <p:spPr>
          <a:xfrm>
            <a:off x="2018665" y="2934970"/>
            <a:ext cx="503301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11313</Words>
  <Application>WPS Presentation</Application>
  <PresentationFormat/>
  <Paragraphs>405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Arial</vt:lpstr>
      <vt:lpstr>SimSun</vt:lpstr>
      <vt:lpstr>Wingdings</vt:lpstr>
      <vt:lpstr>Arial</vt:lpstr>
      <vt:lpstr>Barlow Condensed Light</vt:lpstr>
      <vt:lpstr>Barlow</vt:lpstr>
      <vt:lpstr>Barlow Condensed</vt:lpstr>
      <vt:lpstr>Poppins</vt:lpstr>
      <vt:lpstr>Rozha One</vt:lpstr>
      <vt:lpstr>Manjari</vt:lpstr>
      <vt:lpstr>Microsoft YaHei</vt:lpstr>
      <vt:lpstr>Arial Unicode MS</vt:lpstr>
      <vt:lpstr>Segoe Print</vt:lpstr>
      <vt:lpstr>2021 Marketing Plan by Slidesgo</vt:lpstr>
      <vt:lpstr>2021 Marketing Plan XL by Slidesgo</vt:lpstr>
      <vt:lpstr>DRL- DROOLS Rule Language  sintaksa</vt:lpstr>
      <vt:lpstr>01</vt:lpstr>
      <vt:lpstr>Dokumentacija</vt:lpstr>
      <vt:lpstr>01     Global</vt:lpstr>
      <vt:lpstr>01     Global</vt:lpstr>
      <vt:lpstr>01     Global</vt:lpstr>
      <vt:lpstr>01     Global</vt:lpstr>
      <vt:lpstr>02    Insert</vt:lpstr>
      <vt:lpstr>03    Modify</vt:lpstr>
      <vt:lpstr>04    Delete</vt:lpstr>
      <vt:lpstr>05    Rule attributes</vt:lpstr>
      <vt:lpstr>05    Rule attributes</vt:lpstr>
      <vt:lpstr>06    Kontrolisanje petlji</vt:lpstr>
      <vt:lpstr>06    Kontrolisanje petlji</vt:lpstr>
      <vt:lpstr>06    Kontrolisanje petlji  no-loop</vt:lpstr>
      <vt:lpstr>06    Kontrolisanje petlji  no-loop</vt:lpstr>
      <vt:lpstr>06    Kontrolisanje petlji  lock-on-active</vt:lpstr>
      <vt:lpstr>06    Kontrolisanje petlji  model properties</vt:lpstr>
      <vt:lpstr>06    Kontrolisanje petlji  model properties</vt:lpstr>
      <vt:lpstr>06    Kontrolisanje petlji  model properties</vt:lpstr>
      <vt:lpstr>07    Agenda group</vt:lpstr>
      <vt:lpstr>07    Agenda group</vt:lpstr>
      <vt:lpstr>07    Agenda group</vt:lpstr>
      <vt:lpstr>08    Declared types</vt:lpstr>
      <vt:lpstr>08    Declared types</vt:lpstr>
      <vt:lpstr>08    Declared types</vt:lpstr>
      <vt:lpstr>09    Property-reactive beans</vt:lpstr>
      <vt:lpstr>09    Property-reactive beans</vt:lpstr>
      <vt:lpstr>09    Property-reactive beans</vt:lpstr>
      <vt:lpstr>09    Property-reactive beans @Watch</vt:lpstr>
      <vt:lpstr>10    Java expressions</vt:lpstr>
      <vt:lpstr>10    Java expressions AND</vt:lpstr>
      <vt:lpstr>10    Java expressions OR</vt:lpstr>
      <vt:lpstr>10    Java expressions OR</vt:lpstr>
      <vt:lpstr>10    Java expressions NOT</vt:lpstr>
      <vt:lpstr>10    Java expressions NOT</vt:lpstr>
      <vt:lpstr>11    contains, memberOf</vt:lpstr>
      <vt:lpstr>12    from clause</vt:lpstr>
      <vt:lpstr>13    collect</vt:lpstr>
      <vt:lpstr>14    accumulate</vt:lpstr>
      <vt:lpstr>14    accumulate</vt:lpstr>
      <vt:lpstr>14    accumulate</vt:lpstr>
      <vt:lpstr>15    exists,  forAll</vt:lpstr>
      <vt:lpstr>15    exists,  forAll</vt:lpstr>
      <vt:lpstr>16    Traits</vt:lpstr>
      <vt:lpstr>16    Traits</vt:lpstr>
      <vt:lpstr>16    Traits</vt:lpstr>
      <vt:lpstr>Nasleđivanje pravila</vt:lpstr>
      <vt:lpstr>DEBUGGING - RHS </vt:lpstr>
      <vt:lpstr>DEBUGGING - LHS</vt:lpstr>
      <vt:lpstr>DEBUGGING - LHS</vt:lpstr>
      <vt:lpstr>DEBUGGING - LHS - Event Listener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/>
  <cp:lastModifiedBy>trajk</cp:lastModifiedBy>
  <cp:revision>241</cp:revision>
  <dcterms:created xsi:type="dcterms:W3CDTF">2023-02-15T10:59:00Z</dcterms:created>
  <dcterms:modified xsi:type="dcterms:W3CDTF">2023-03-06T17:14:59Z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1033-11.2.0.11486</vt:lpwstr>
  </property>
</Properties>
</file>