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51E71-D59F-45C9-AD2F-D47F52E1B138}" v="10" dt="2022-10-09T22:22:1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2cac21a8ea6030f" providerId="LiveId" clId="{E7951E71-D59F-45C9-AD2F-D47F52E1B138}"/>
    <pc:docChg chg="custSel modSld">
      <pc:chgData name=" " userId="a2cac21a8ea6030f" providerId="LiveId" clId="{E7951E71-D59F-45C9-AD2F-D47F52E1B138}" dt="2022-10-09T22:22:16.819" v="1096"/>
      <pc:docMkLst>
        <pc:docMk/>
      </pc:docMkLst>
      <pc:sldChg chg="modAnim">
        <pc:chgData name=" " userId="a2cac21a8ea6030f" providerId="LiveId" clId="{E7951E71-D59F-45C9-AD2F-D47F52E1B138}" dt="2022-10-09T22:22:16.819" v="1096"/>
        <pc:sldMkLst>
          <pc:docMk/>
          <pc:sldMk cId="1356509354" sldId="256"/>
        </pc:sldMkLst>
      </pc:sldChg>
      <pc:sldChg chg="modSp mod modAnim">
        <pc:chgData name=" " userId="a2cac21a8ea6030f" providerId="LiveId" clId="{E7951E71-D59F-45C9-AD2F-D47F52E1B138}" dt="2022-10-09T22:21:42.526" v="1092"/>
        <pc:sldMkLst>
          <pc:docMk/>
          <pc:sldMk cId="43940663" sldId="262"/>
        </pc:sldMkLst>
        <pc:spChg chg="mod">
          <ac:chgData name=" " userId="a2cac21a8ea6030f" providerId="LiveId" clId="{E7951E71-D59F-45C9-AD2F-D47F52E1B138}" dt="2022-10-09T22:19:52.151" v="911" actId="20577"/>
          <ac:spMkLst>
            <pc:docMk/>
            <pc:sldMk cId="43940663" sldId="262"/>
            <ac:spMk id="3" creationId="{441F5BE1-AB87-7266-F044-521573CA7367}"/>
          </ac:spMkLst>
        </pc:spChg>
      </pc:sldChg>
      <pc:sldChg chg="modSp mod modTransition modAnim">
        <pc:chgData name=" " userId="a2cac21a8ea6030f" providerId="LiveId" clId="{E7951E71-D59F-45C9-AD2F-D47F52E1B138}" dt="2022-10-09T22:21:31.860" v="1089"/>
        <pc:sldMkLst>
          <pc:docMk/>
          <pc:sldMk cId="497009796" sldId="263"/>
        </pc:sldMkLst>
        <pc:spChg chg="mod">
          <ac:chgData name=" " userId="a2cac21a8ea6030f" providerId="LiveId" clId="{E7951E71-D59F-45C9-AD2F-D47F52E1B138}" dt="2022-10-09T22:21:04.637" v="1086" actId="20577"/>
          <ac:spMkLst>
            <pc:docMk/>
            <pc:sldMk cId="497009796" sldId="263"/>
            <ac:spMk id="3" creationId="{99630953-FAB2-A6A8-A018-671C332CDF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1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C92D-E3C7-75D7-75C5-CB711593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47481"/>
            <a:ext cx="4244341" cy="25329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Monkeypox: just another virus, or something to be concerned about?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056C6-C6E3-284A-2815-9A070D260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283220"/>
            <a:ext cx="3299460" cy="14871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Thomas McCane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37CAA10-F802-F54C-B27E-804316787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r="12999" b="-1"/>
          <a:stretch/>
        </p:blipFill>
        <p:spPr>
          <a:xfrm>
            <a:off x="5979412" y="756110"/>
            <a:ext cx="5360306" cy="5360306"/>
          </a:xfrm>
          <a:custGeom>
            <a:avLst/>
            <a:gdLst/>
            <a:ahLst/>
            <a:cxnLst/>
            <a:rect l="l" t="t" r="r" b="b"/>
            <a:pathLst>
              <a:path w="5360306" h="5360306">
                <a:moveTo>
                  <a:pt x="2680153" y="0"/>
                </a:moveTo>
                <a:cubicBezTo>
                  <a:pt x="4160361" y="0"/>
                  <a:pt x="5360306" y="1199945"/>
                  <a:pt x="5360306" y="2680153"/>
                </a:cubicBezTo>
                <a:cubicBezTo>
                  <a:pt x="5360306" y="4160361"/>
                  <a:pt x="4160361" y="5360306"/>
                  <a:pt x="2680153" y="5360306"/>
                </a:cubicBezTo>
                <a:cubicBezTo>
                  <a:pt x="1199945" y="5360306"/>
                  <a:pt x="0" y="4160361"/>
                  <a:pt x="0" y="2680153"/>
                </a:cubicBezTo>
                <a:cubicBezTo>
                  <a:pt x="0" y="1199945"/>
                  <a:pt x="1199945" y="0"/>
                  <a:pt x="2680153" y="0"/>
                </a:cubicBez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0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43784-A991-9CF8-0FF0-FF80BB36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Confirmed Cases and subsequent hospitalizations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0701-835B-7A81-9698-3F8DD7D2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6920" y="132081"/>
            <a:ext cx="3897332" cy="304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Color coded by Country</a:t>
            </a:r>
          </a:p>
          <a:p>
            <a:r>
              <a:rPr lang="en-US" dirty="0"/>
              <a:t>Not intended to show correlation, Visualization of data used.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A1B3CB-05F0-A4FA-BD2F-C93328574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5983" y="2288988"/>
            <a:ext cx="5552337" cy="443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2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Oval 2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63384-D841-D886-5E42-D09D5557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/>
              <a:t>Confirmed Cases and subsequent hospitalizations,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99DF-A242-D21E-BDB6-C3AD0849D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8680" y="762000"/>
            <a:ext cx="3897332" cy="201168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/>
              <a:t>Bar chart more closely detailing the ratio/percentage of hospitalizations to total case count</a:t>
            </a:r>
          </a:p>
          <a:p>
            <a:r>
              <a:rPr lang="en-US" dirty="0"/>
              <a:t>Mutate() function utilized to create a new column of </a:t>
            </a:r>
            <a:r>
              <a:rPr lang="en-US" dirty="0" err="1"/>
              <a:t>percents</a:t>
            </a:r>
            <a:r>
              <a:rPr lang="en-US" dirty="0"/>
              <a:t> in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Monkey_Pox</a:t>
            </a:r>
            <a:endParaRPr lang="en-US" dirty="0"/>
          </a:p>
          <a:p>
            <a:r>
              <a:rPr lang="en-US" dirty="0"/>
              <a:t>Descending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769AFA-0EF0-D5CC-A2CD-B4F73EBC5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5983" y="2997200"/>
            <a:ext cx="5532017" cy="369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Oval 23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7A28D-7EEA-6BAA-8FF7-7C0F95C2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64C2-1FDB-6A65-4ED0-0CE5DFD65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5334" y="264160"/>
            <a:ext cx="3897332" cy="304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 value of .009 shows a strong relationship (very high statistical significance) between hospitalizations and previous travel history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0D316-1FDC-1E08-32E1-76D892D8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79" y="3149213"/>
            <a:ext cx="5820041" cy="28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9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8134-409D-FD03-666A-CA2305C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17204"/>
            <a:ext cx="9238434" cy="889592"/>
          </a:xfrm>
        </p:spPr>
        <p:txBody>
          <a:bodyPr/>
          <a:lstStyle/>
          <a:p>
            <a:r>
              <a:rPr lang="en-US" dirty="0"/>
              <a:t>Regression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1671E-2F16-5A7A-E93E-8D9BB93B5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BE451A9-5ADD-1455-FC86-089020D34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590" y="1229360"/>
            <a:ext cx="11980386" cy="551688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6951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A8648-5805-859B-13C2-B98BFC0E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Reformatting of data to assess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4237-D632-EBFD-16FA-108FC4F76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3960" y="614641"/>
            <a:ext cx="2991640" cy="1589294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 dirty="0"/>
              <a:t>Added and grouped columns and rows using </a:t>
            </a:r>
            <a:r>
              <a:rPr lang="en-US" dirty="0" err="1"/>
              <a:t>case_when</a:t>
            </a:r>
            <a:r>
              <a:rPr lang="en-US" dirty="0"/>
              <a:t>() and mutate() to breakdown the number of confirmed cases by age group and gender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68AD4-193B-0B51-E277-AB0F613E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960" y="1979818"/>
            <a:ext cx="3814710" cy="2898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74DFF-F0B9-FAE0-3398-468ED6AF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60" y="5243678"/>
            <a:ext cx="5624287" cy="1248826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3DF62C8C-BB8D-3D95-4D0C-59BE5CC1BCE3}"/>
              </a:ext>
            </a:extLst>
          </p:cNvPr>
          <p:cNvSpPr/>
          <p:nvPr/>
        </p:nvSpPr>
        <p:spPr>
          <a:xfrm rot="5400000">
            <a:off x="10036542" y="4126171"/>
            <a:ext cx="1076960" cy="69678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5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BAD-FEFF-DE5F-9FC9-DEE2EE6F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5BE1-AB87-7266-F044-521573CA73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more broad dataset to compare gender and confirmed cases.</a:t>
            </a:r>
          </a:p>
          <a:p>
            <a:r>
              <a:rPr lang="en-US" dirty="0"/>
              <a:t>P value of .808  is very high, very little differentiation of means, if any. </a:t>
            </a:r>
          </a:p>
          <a:p>
            <a:r>
              <a:rPr lang="en-US" dirty="0"/>
              <a:t>Limitations within dataset; findings not valuable to scope of analysis</a:t>
            </a:r>
          </a:p>
          <a:p>
            <a:r>
              <a:rPr lang="en-US" dirty="0"/>
              <a:t>Genders associated to case count in this dataset were not case by case, but rather input as majority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2B21C-6890-730E-2BDC-794A81AFE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636" y="1458207"/>
            <a:ext cx="5483214" cy="889592"/>
          </a:xfrm>
        </p:spPr>
      </p:pic>
    </p:spTree>
    <p:extLst>
      <p:ext uri="{BB962C8B-B14F-4D97-AF65-F5344CB8AC3E}">
        <p14:creationId xmlns:p14="http://schemas.microsoft.com/office/powerpoint/2010/main" val="4394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ABAA-0B65-10ED-CB68-79093ACD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0953-FAB2-A6A8-A018-671C332C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Virus is still in its infancy- most current predictions are speculation based on other diseases in history and the limited data we have</a:t>
            </a:r>
          </a:p>
          <a:p>
            <a:r>
              <a:rPr lang="en-US" dirty="0"/>
              <a:t>Can confidently deduce that the current state of the virus is far less dangerous than that of covid, and transmission rates are very low</a:t>
            </a:r>
          </a:p>
          <a:p>
            <a:r>
              <a:rPr lang="en-US" dirty="0"/>
              <a:t>Variables like gender, age, and travel history are all important and relevant factors to consider in the spread of this virus despite its very recent onset</a:t>
            </a:r>
          </a:p>
          <a:p>
            <a:r>
              <a:rPr lang="en-US" dirty="0"/>
              <a:t>Countries notorious for poor disease prevention and management (</a:t>
            </a:r>
            <a:r>
              <a:rPr lang="en-US" dirty="0" err="1"/>
              <a:t>e.g</a:t>
            </a:r>
            <a:r>
              <a:rPr lang="en-US" dirty="0"/>
              <a:t> Italy, Greece, Bolivia and their struggles with Covid-19)  have seen higher rates of hospitalizations and death</a:t>
            </a:r>
          </a:p>
          <a:p>
            <a:r>
              <a:rPr lang="en-US" dirty="0"/>
              <a:t>Men, especially middle aged, and those that have travelled around time of contraction are significantly more at risk.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0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PortalVTI</vt:lpstr>
      <vt:lpstr>Monkeypox: just another virus, or something to be concerned about?</vt:lpstr>
      <vt:lpstr>Confirmed Cases and subsequent hospitalizations</vt:lpstr>
      <vt:lpstr>Confirmed Cases and subsequent hospitalizations, continued</vt:lpstr>
      <vt:lpstr>Regression analysis</vt:lpstr>
      <vt:lpstr>Regression plot</vt:lpstr>
      <vt:lpstr>Reformatting of data to assess trends</vt:lpstr>
      <vt:lpstr>Comparing means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Monkeypox: just another virus, or something to be concerned about?</dc:title>
  <dc:creator>Thomas McCane</dc:creator>
  <cp:lastModifiedBy> </cp:lastModifiedBy>
  <cp:revision>1</cp:revision>
  <dcterms:created xsi:type="dcterms:W3CDTF">2022-10-09T18:21:18Z</dcterms:created>
  <dcterms:modified xsi:type="dcterms:W3CDTF">2022-10-09T22:22:19Z</dcterms:modified>
</cp:coreProperties>
</file>