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48A-F430-4C58-BB35-4EAFD86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63884-D078-4141-95FD-78E593953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336A-E523-4556-B4E2-19FFF3A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2EBE-8256-4DAA-9998-C02442F0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B33F-56D2-4834-9177-CED77566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C94F-C29B-4374-93C6-8F583337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C802-3A64-4862-BA81-29228015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9C59-29DB-40AA-AACA-515B890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4632-520B-48A4-97B8-04DE46A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788A-F1E1-4DD4-901E-92F12C3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11D61-4997-4B91-B362-CFB7D9C38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841D-0C71-4A8F-89CD-E13B907AA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2171-1329-44AD-8B6E-3A84C21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26C-A7B8-406C-8318-76A5B987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7923-5C79-4AC2-98D2-574FEEE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3AE0-B09A-48F2-87A3-B69774F8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ED5-BDAD-4933-B466-12242694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F9C4-E1CF-476D-A995-8B2BBA14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A2C5-BB48-4E2D-9317-ABACEDC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8174-3F71-43A0-88A7-986115D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7CA-FD0C-4B4C-8863-13390F63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F3E0-B7E1-45C3-B84C-D57890D1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D729-7A1B-4DDB-883B-66F935F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575B-8217-46FF-AD97-5AA8529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1081-70AA-441D-A488-2E36117C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E86-41DF-409B-A309-08333ED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37FB-F9C1-4323-83F6-1609FC97B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9C64-5D04-4277-975E-AFFB7375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146D-A961-4DA6-AAFD-49DB1D1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87CF-EA19-4672-89B0-7B07DDD4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77EA-852E-4977-8508-DC2FB5B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3BBF-241C-4796-9D7F-7F8B863C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14AE0-66BB-4222-9F49-3A1B2CDE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5499-3B5C-4B10-9E1F-AEA16233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962A-48C9-4F7D-87D9-040A081E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28EEE-8A52-4959-B5F7-E4BF9592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B401A-1346-416F-9722-142E0A9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50BDD-7540-4606-A32B-70C7C80F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CAB2E-CFF7-40D3-A700-3F798A01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6AE-C6BD-40A7-985E-AD02CEC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817A7-AB91-4FDA-A3AD-F55C7CAE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BE0F-8C25-494E-A01B-7D209D46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6DA6-D30E-4956-A4BA-5B44BD99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5960-F7A4-44A9-BE61-2028928D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5FA66-EC01-4790-9474-12C71DC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D988-D875-4C12-98CA-30B6BE96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C673-0EA1-4524-A517-43AE8427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4FE9-982F-47E1-B0DD-45A654E7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529F-D721-4167-AA29-7AF097F3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6CF6D-1F87-4701-AA7C-EC6199F4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EFC3-22EB-4DD7-8CDC-4371B0F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AE68-8019-44E8-984F-C55852FE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4F93-5A82-4C82-AA68-D950BBF9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5E0E-02CC-4028-9B02-F7ABD1272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A7A9-1BB5-4785-AD4B-EC557A92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619C-A6FC-4DB8-A012-CCCB9BF4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7CC96-78E3-4872-9CD0-877F66A5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B684-2AB0-4287-9AA8-63A9FDA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28777-2335-4CF4-AEC0-0AF88561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0D43-C6F6-43E6-B463-DCF803D7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E297-6295-42BF-9F7C-2C886291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99B-D110-4B9B-8EB5-5D33FBCB09B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723-48CC-41CB-890A-0FB00AE5D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6862-FBCB-42BD-82DB-4195B4ACA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D7D8-A1D4-422B-9B81-F2E0649D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D72B3-C710-4BEE-A92E-360DFD47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082" y="7378641"/>
            <a:ext cx="12192000" cy="486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630DC-7243-4FC4-A357-D233E98538B7}"/>
              </a:ext>
            </a:extLst>
          </p:cNvPr>
          <p:cNvSpPr txBox="1"/>
          <p:nvPr/>
        </p:nvSpPr>
        <p:spPr>
          <a:xfrm>
            <a:off x="3275955" y="493713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Pos|C</a:t>
            </a:r>
            <a:r>
              <a:rPr lang="en-US" sz="32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1BB4-9A80-413E-A1E3-887D9460CF04}"/>
              </a:ext>
            </a:extLst>
          </p:cNvPr>
          <p:cNvSpPr txBox="1"/>
          <p:nvPr/>
        </p:nvSpPr>
        <p:spPr>
          <a:xfrm>
            <a:off x="6919572" y="493713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|~C)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E9E9F-448A-4439-9C01-F3459EC38048}"/>
              </a:ext>
            </a:extLst>
          </p:cNvPr>
          <p:cNvSpPr txBox="1"/>
          <p:nvPr/>
        </p:nvSpPr>
        <p:spPr>
          <a:xfrm>
            <a:off x="4110658" y="998450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E8778-AD25-4A15-AED9-25B1270AE9BF}"/>
              </a:ext>
            </a:extLst>
          </p:cNvPr>
          <p:cNvSpPr txBox="1"/>
          <p:nvPr/>
        </p:nvSpPr>
        <p:spPr>
          <a:xfrm>
            <a:off x="7754276" y="1036179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1A0EC-5F53-42AD-8B0E-54914EB1E0B2}"/>
              </a:ext>
            </a:extLst>
          </p:cNvPr>
          <p:cNvSpPr txBox="1"/>
          <p:nvPr/>
        </p:nvSpPr>
        <p:spPr>
          <a:xfrm>
            <a:off x="3273299" y="1870905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Pos&amp;C</a:t>
            </a:r>
            <a:r>
              <a:rPr lang="en-US" sz="32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97A50-273B-4A0F-8501-398C80C45C52}"/>
              </a:ext>
            </a:extLst>
          </p:cNvPr>
          <p:cNvSpPr txBox="1"/>
          <p:nvPr/>
        </p:nvSpPr>
        <p:spPr>
          <a:xfrm>
            <a:off x="6914260" y="1801707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&amp;~C)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D6D43-3531-4FB5-8FCC-09233AEC0EDE}"/>
              </a:ext>
            </a:extLst>
          </p:cNvPr>
          <p:cNvSpPr txBox="1"/>
          <p:nvPr/>
        </p:nvSpPr>
        <p:spPr>
          <a:xfrm>
            <a:off x="7774219" y="2419989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3D8F3-D633-4D56-A50E-4DE37C4BEDF2}"/>
              </a:ext>
            </a:extLst>
          </p:cNvPr>
          <p:cNvSpPr txBox="1"/>
          <p:nvPr/>
        </p:nvSpPr>
        <p:spPr>
          <a:xfrm>
            <a:off x="4109881" y="2391225"/>
            <a:ext cx="210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4311E-F6E0-4C4D-8673-52D474EB1B53}"/>
              </a:ext>
            </a:extLst>
          </p:cNvPr>
          <p:cNvSpPr txBox="1"/>
          <p:nvPr/>
        </p:nvSpPr>
        <p:spPr>
          <a:xfrm>
            <a:off x="3379213" y="3216494"/>
            <a:ext cx="18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</a:t>
            </a:r>
            <a:r>
              <a:rPr lang="en-US" sz="3200" b="1" dirty="0" err="1"/>
              <a:t>C|Pos</a:t>
            </a:r>
            <a:r>
              <a:rPr lang="en-US" sz="3200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86B9A-B059-4C50-902F-F13E9422F66F}"/>
              </a:ext>
            </a:extLst>
          </p:cNvPr>
          <p:cNvSpPr txBox="1"/>
          <p:nvPr/>
        </p:nvSpPr>
        <p:spPr>
          <a:xfrm>
            <a:off x="7045546" y="3245317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C|Pos</a:t>
            </a:r>
            <a:r>
              <a:rPr lang="en-US" sz="32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8BF28-1434-4ABA-B1A3-C07FD2663FF6}"/>
              </a:ext>
            </a:extLst>
          </p:cNvPr>
          <p:cNvSpPr txBox="1"/>
          <p:nvPr/>
        </p:nvSpPr>
        <p:spPr>
          <a:xfrm>
            <a:off x="9658155" y="1871584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P(~C&amp;~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63AFB-B00E-4FF3-9127-F0FD0A2575C8}"/>
              </a:ext>
            </a:extLst>
          </p:cNvPr>
          <p:cNvSpPr txBox="1"/>
          <p:nvPr/>
        </p:nvSpPr>
        <p:spPr>
          <a:xfrm>
            <a:off x="10746947" y="2434715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3598D-F9CB-4407-B993-13C6852F4E76}"/>
              </a:ext>
            </a:extLst>
          </p:cNvPr>
          <p:cNvSpPr txBox="1"/>
          <p:nvPr/>
        </p:nvSpPr>
        <p:spPr>
          <a:xfrm>
            <a:off x="907112" y="2419988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0332D-91EC-4DDB-872A-B98C9B571AA2}"/>
              </a:ext>
            </a:extLst>
          </p:cNvPr>
          <p:cNvSpPr txBox="1"/>
          <p:nvPr/>
        </p:nvSpPr>
        <p:spPr>
          <a:xfrm>
            <a:off x="390907" y="1825466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P(C&amp;~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582FE-373E-4ACB-85A9-F8BEC6B5980E}"/>
              </a:ext>
            </a:extLst>
          </p:cNvPr>
          <p:cNvSpPr txBox="1"/>
          <p:nvPr/>
        </p:nvSpPr>
        <p:spPr>
          <a:xfrm>
            <a:off x="538832" y="3229478"/>
            <a:ext cx="2319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P(C|~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B0A29-DC98-4E6E-A32B-84203AE5196B}"/>
              </a:ext>
            </a:extLst>
          </p:cNvPr>
          <p:cNvSpPr txBox="1"/>
          <p:nvPr/>
        </p:nvSpPr>
        <p:spPr>
          <a:xfrm>
            <a:off x="9931918" y="3235544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P(~C|~</a:t>
            </a:r>
            <a:r>
              <a:rPr lang="en-US" sz="3200" b="1" dirty="0" err="1"/>
              <a:t>Pos</a:t>
            </a:r>
            <a:r>
              <a:rPr lang="en-US" sz="3200" b="1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1F61A-E65A-4A8E-9844-D2B564EB396A}"/>
              </a:ext>
            </a:extLst>
          </p:cNvPr>
          <p:cNvSpPr txBox="1"/>
          <p:nvPr/>
        </p:nvSpPr>
        <p:spPr>
          <a:xfrm>
            <a:off x="526322" y="487300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Pos|C</a:t>
            </a:r>
            <a:r>
              <a:rPr lang="en-US" sz="32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795A43-DC6A-41FB-82FA-A4B6F92F6CE6}"/>
              </a:ext>
            </a:extLst>
          </p:cNvPr>
          <p:cNvSpPr txBox="1"/>
          <p:nvPr/>
        </p:nvSpPr>
        <p:spPr>
          <a:xfrm>
            <a:off x="9836841" y="491733"/>
            <a:ext cx="210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</a:t>
            </a:r>
            <a:r>
              <a:rPr lang="en-US" sz="3200" b="1" dirty="0" err="1"/>
              <a:t>Pos</a:t>
            </a:r>
            <a:r>
              <a:rPr lang="en-US" sz="3200" b="1" dirty="0"/>
              <a:t>|~C)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1FF561-9660-4B23-B54B-8E6E945807B5}"/>
              </a:ext>
            </a:extLst>
          </p:cNvPr>
          <p:cNvCxnSpPr/>
          <p:nvPr/>
        </p:nvCxnSpPr>
        <p:spPr>
          <a:xfrm>
            <a:off x="4142957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D89AB8-A18B-42DB-B0AE-F493891C3AF6}"/>
              </a:ext>
            </a:extLst>
          </p:cNvPr>
          <p:cNvCxnSpPr/>
          <p:nvPr/>
        </p:nvCxnSpPr>
        <p:spPr>
          <a:xfrm>
            <a:off x="1470531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FE942A-1EDF-4294-8415-6F639BC44B81}"/>
              </a:ext>
            </a:extLst>
          </p:cNvPr>
          <p:cNvCxnSpPr/>
          <p:nvPr/>
        </p:nvCxnSpPr>
        <p:spPr>
          <a:xfrm>
            <a:off x="7774219" y="2352458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6B182F-A728-4E1F-9854-1DE5C58D9593}"/>
              </a:ext>
            </a:extLst>
          </p:cNvPr>
          <p:cNvCxnSpPr/>
          <p:nvPr/>
        </p:nvCxnSpPr>
        <p:spPr>
          <a:xfrm>
            <a:off x="10767600" y="2386482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66A484-0AF9-4D87-B29A-8F0C63287B2E}"/>
              </a:ext>
            </a:extLst>
          </p:cNvPr>
          <p:cNvCxnSpPr/>
          <p:nvPr/>
        </p:nvCxnSpPr>
        <p:spPr>
          <a:xfrm>
            <a:off x="4110658" y="1036179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31B38-6DBE-4015-9A1C-5B2F85AB3410}"/>
              </a:ext>
            </a:extLst>
          </p:cNvPr>
          <p:cNvCxnSpPr/>
          <p:nvPr/>
        </p:nvCxnSpPr>
        <p:spPr>
          <a:xfrm>
            <a:off x="7754276" y="966518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B98C5-BE77-4289-AAB8-B93C226B96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00387" y="786101"/>
            <a:ext cx="875568" cy="821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7453C-F46B-4540-8148-04B56FE6196F}"/>
              </a:ext>
            </a:extLst>
          </p:cNvPr>
          <p:cNvCxnSpPr>
            <a:cxnSpLocks/>
          </p:cNvCxnSpPr>
          <p:nvPr/>
        </p:nvCxnSpPr>
        <p:spPr>
          <a:xfrm>
            <a:off x="8761476" y="836124"/>
            <a:ext cx="1005459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58DD2-1F9E-4370-982B-E69674FDF1A3}"/>
              </a:ext>
            </a:extLst>
          </p:cNvPr>
          <p:cNvCxnSpPr>
            <a:cxnSpLocks/>
          </p:cNvCxnSpPr>
          <p:nvPr/>
        </p:nvCxnSpPr>
        <p:spPr>
          <a:xfrm>
            <a:off x="4948263" y="1368400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0DE363-A531-4DDB-8EDD-510B3B70EC21}"/>
              </a:ext>
            </a:extLst>
          </p:cNvPr>
          <p:cNvCxnSpPr>
            <a:cxnSpLocks/>
          </p:cNvCxnSpPr>
          <p:nvPr/>
        </p:nvCxnSpPr>
        <p:spPr>
          <a:xfrm>
            <a:off x="5117337" y="3509739"/>
            <a:ext cx="198259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1638D-4112-4B43-88C0-89A983560F43}"/>
              </a:ext>
            </a:extLst>
          </p:cNvPr>
          <p:cNvCxnSpPr>
            <a:cxnSpLocks/>
          </p:cNvCxnSpPr>
          <p:nvPr/>
        </p:nvCxnSpPr>
        <p:spPr>
          <a:xfrm>
            <a:off x="2437822" y="2690244"/>
            <a:ext cx="144333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43D8B-810E-40BF-9B94-514880F79690}"/>
              </a:ext>
            </a:extLst>
          </p:cNvPr>
          <p:cNvCxnSpPr>
            <a:cxnSpLocks/>
          </p:cNvCxnSpPr>
          <p:nvPr/>
        </p:nvCxnSpPr>
        <p:spPr>
          <a:xfrm>
            <a:off x="9020873" y="2712375"/>
            <a:ext cx="1589977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11AC13-7476-43AB-894D-C2CC38550603}"/>
              </a:ext>
            </a:extLst>
          </p:cNvPr>
          <p:cNvCxnSpPr>
            <a:cxnSpLocks/>
          </p:cNvCxnSpPr>
          <p:nvPr/>
        </p:nvCxnSpPr>
        <p:spPr>
          <a:xfrm>
            <a:off x="5394329" y="2683233"/>
            <a:ext cx="216852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70E99F-A6B3-4F96-A689-AD0464639AD2}"/>
              </a:ext>
            </a:extLst>
          </p:cNvPr>
          <p:cNvCxnSpPr>
            <a:cxnSpLocks/>
          </p:cNvCxnSpPr>
          <p:nvPr/>
        </p:nvCxnSpPr>
        <p:spPr>
          <a:xfrm>
            <a:off x="-1432563" y="2690244"/>
            <a:ext cx="23396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B23C29-B62A-431E-8D9A-32D5C505AF5A}"/>
              </a:ext>
            </a:extLst>
          </p:cNvPr>
          <p:cNvCxnSpPr>
            <a:cxnSpLocks/>
          </p:cNvCxnSpPr>
          <p:nvPr/>
        </p:nvCxnSpPr>
        <p:spPr>
          <a:xfrm>
            <a:off x="12159470" y="2732418"/>
            <a:ext cx="23396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693B42-3F33-4F6D-B038-F399797961D2}"/>
              </a:ext>
            </a:extLst>
          </p:cNvPr>
          <p:cNvCxnSpPr>
            <a:cxnSpLocks/>
          </p:cNvCxnSpPr>
          <p:nvPr/>
        </p:nvCxnSpPr>
        <p:spPr>
          <a:xfrm>
            <a:off x="11977434" y="3547229"/>
            <a:ext cx="197806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AE89F-E89D-4AF2-8C97-09374F3532D8}"/>
              </a:ext>
            </a:extLst>
          </p:cNvPr>
          <p:cNvCxnSpPr>
            <a:cxnSpLocks/>
          </p:cNvCxnSpPr>
          <p:nvPr/>
        </p:nvCxnSpPr>
        <p:spPr>
          <a:xfrm>
            <a:off x="-1506549" y="3496858"/>
            <a:ext cx="1978063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8533D9-CB64-4F80-9CEE-26046ACFA058}"/>
              </a:ext>
            </a:extLst>
          </p:cNvPr>
          <p:cNvSpPr txBox="1"/>
          <p:nvPr/>
        </p:nvSpPr>
        <p:spPr>
          <a:xfrm>
            <a:off x="1558868" y="1017502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P(C)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BC302D-C8CE-4644-A8BC-4B095D58672E}"/>
              </a:ext>
            </a:extLst>
          </p:cNvPr>
          <p:cNvCxnSpPr>
            <a:cxnSpLocks/>
          </p:cNvCxnSpPr>
          <p:nvPr/>
        </p:nvCxnSpPr>
        <p:spPr>
          <a:xfrm>
            <a:off x="2400387" y="1328566"/>
            <a:ext cx="148076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CDFB5A-433B-432D-B4EC-670F4455EB54}"/>
              </a:ext>
            </a:extLst>
          </p:cNvPr>
          <p:cNvSpPr txBox="1"/>
          <p:nvPr/>
        </p:nvSpPr>
        <p:spPr>
          <a:xfrm>
            <a:off x="10767600" y="1091485"/>
            <a:ext cx="230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P(~C)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14CA27-42FD-4023-8E17-A1CE1DB4CA6F}"/>
              </a:ext>
            </a:extLst>
          </p:cNvPr>
          <p:cNvCxnSpPr>
            <a:cxnSpLocks/>
          </p:cNvCxnSpPr>
          <p:nvPr/>
        </p:nvCxnSpPr>
        <p:spPr>
          <a:xfrm>
            <a:off x="8871672" y="1383872"/>
            <a:ext cx="17391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Circular 75">
            <a:extLst>
              <a:ext uri="{FF2B5EF4-FFF2-40B4-BE49-F238E27FC236}">
                <a16:creationId xmlns:a16="http://schemas.microsoft.com/office/drawing/2014/main" id="{CBDFD191-4D93-4EEB-879B-1EF12ACBFF9E}"/>
              </a:ext>
            </a:extLst>
          </p:cNvPr>
          <p:cNvSpPr/>
          <p:nvPr/>
        </p:nvSpPr>
        <p:spPr>
          <a:xfrm rot="10800000">
            <a:off x="8523102" y="957128"/>
            <a:ext cx="1533416" cy="1533416"/>
          </a:xfrm>
          <a:prstGeom prst="circularArrow">
            <a:avLst>
              <a:gd name="adj1" fmla="val 5815"/>
              <a:gd name="adj2" fmla="val 1777688"/>
              <a:gd name="adj3" fmla="val 21551104"/>
              <a:gd name="adj4" fmla="val 13175457"/>
              <a:gd name="adj5" fmla="val 901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rrow: Circular 76">
            <a:extLst>
              <a:ext uri="{FF2B5EF4-FFF2-40B4-BE49-F238E27FC236}">
                <a16:creationId xmlns:a16="http://schemas.microsoft.com/office/drawing/2014/main" id="{E9F0B4CA-7E9F-4D5A-97B6-C64E6BA302A5}"/>
              </a:ext>
            </a:extLst>
          </p:cNvPr>
          <p:cNvSpPr/>
          <p:nvPr/>
        </p:nvSpPr>
        <p:spPr>
          <a:xfrm>
            <a:off x="4517838" y="1482370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C5AC5C-0582-407A-8620-40EF2B227371}"/>
              </a:ext>
            </a:extLst>
          </p:cNvPr>
          <p:cNvCxnSpPr/>
          <p:nvPr/>
        </p:nvCxnSpPr>
        <p:spPr>
          <a:xfrm>
            <a:off x="10797101" y="1017502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FCE9C8-E023-4AA9-AA09-11522E61407A}"/>
              </a:ext>
            </a:extLst>
          </p:cNvPr>
          <p:cNvCxnSpPr/>
          <p:nvPr/>
        </p:nvCxnSpPr>
        <p:spPr>
          <a:xfrm>
            <a:off x="1470531" y="1006506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7049E26-E03A-4E8D-BD95-4A7208D16A23}"/>
              </a:ext>
            </a:extLst>
          </p:cNvPr>
          <p:cNvCxnSpPr>
            <a:cxnSpLocks/>
          </p:cNvCxnSpPr>
          <p:nvPr/>
        </p:nvCxnSpPr>
        <p:spPr>
          <a:xfrm>
            <a:off x="11906586" y="1399722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CF33DB-14B9-4C6B-994C-AB05AEC6F4DA}"/>
              </a:ext>
            </a:extLst>
          </p:cNvPr>
          <p:cNvCxnSpPr>
            <a:cxnSpLocks/>
          </p:cNvCxnSpPr>
          <p:nvPr/>
        </p:nvCxnSpPr>
        <p:spPr>
          <a:xfrm>
            <a:off x="-1157314" y="1328113"/>
            <a:ext cx="273841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ircular 99">
            <a:extLst>
              <a:ext uri="{FF2B5EF4-FFF2-40B4-BE49-F238E27FC236}">
                <a16:creationId xmlns:a16="http://schemas.microsoft.com/office/drawing/2014/main" id="{E563ECCD-DD19-4E4B-B12C-65C63B1A0473}"/>
              </a:ext>
            </a:extLst>
          </p:cNvPr>
          <p:cNvSpPr/>
          <p:nvPr/>
        </p:nvSpPr>
        <p:spPr>
          <a:xfrm>
            <a:off x="-2624620" y="1387558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Arrow: Circular 100">
            <a:extLst>
              <a:ext uri="{FF2B5EF4-FFF2-40B4-BE49-F238E27FC236}">
                <a16:creationId xmlns:a16="http://schemas.microsoft.com/office/drawing/2014/main" id="{CFC5A687-314C-4E8B-BEEF-B810CC5C4B86}"/>
              </a:ext>
            </a:extLst>
          </p:cNvPr>
          <p:cNvSpPr/>
          <p:nvPr/>
        </p:nvSpPr>
        <p:spPr>
          <a:xfrm>
            <a:off x="11248132" y="1463012"/>
            <a:ext cx="3949097" cy="2134307"/>
          </a:xfrm>
          <a:prstGeom prst="circularArrow">
            <a:avLst>
              <a:gd name="adj1" fmla="val 4619"/>
              <a:gd name="adj2" fmla="val 800365"/>
              <a:gd name="adj3" fmla="val 21195471"/>
              <a:gd name="adj4" fmla="val 11894985"/>
              <a:gd name="adj5" fmla="val 10318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2FC750-DB80-43D3-A447-EB17B1729C07}"/>
              </a:ext>
            </a:extLst>
          </p:cNvPr>
          <p:cNvCxnSpPr/>
          <p:nvPr/>
        </p:nvCxnSpPr>
        <p:spPr>
          <a:xfrm>
            <a:off x="2162342" y="5276694"/>
            <a:ext cx="0" cy="9929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131EB-46CA-441B-B594-6AEEF0169879}"/>
              </a:ext>
            </a:extLst>
          </p:cNvPr>
          <p:cNvCxnSpPr/>
          <p:nvPr/>
        </p:nvCxnSpPr>
        <p:spPr>
          <a:xfrm>
            <a:off x="3217255" y="5276694"/>
            <a:ext cx="0" cy="99298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B31C89-8778-45A5-B0E1-23D917FE1A72}"/>
              </a:ext>
            </a:extLst>
          </p:cNvPr>
          <p:cNvCxnSpPr>
            <a:cxnSpLocks/>
          </p:cNvCxnSpPr>
          <p:nvPr/>
        </p:nvCxnSpPr>
        <p:spPr>
          <a:xfrm>
            <a:off x="5722340" y="5473626"/>
            <a:ext cx="144333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2ACFBB48-5552-489A-A18E-51F104E79604}"/>
              </a:ext>
            </a:extLst>
          </p:cNvPr>
          <p:cNvSpPr/>
          <p:nvPr/>
        </p:nvSpPr>
        <p:spPr>
          <a:xfrm rot="10800000">
            <a:off x="3677638" y="4706918"/>
            <a:ext cx="1533416" cy="1533416"/>
          </a:xfrm>
          <a:prstGeom prst="circularArrow">
            <a:avLst>
              <a:gd name="adj1" fmla="val 5815"/>
              <a:gd name="adj2" fmla="val 1777688"/>
              <a:gd name="adj3" fmla="val 21551104"/>
              <a:gd name="adj4" fmla="val 13175457"/>
              <a:gd name="adj5" fmla="val 901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11359-53E7-44A4-940E-B923310EAA74}"/>
              </a:ext>
            </a:extLst>
          </p:cNvPr>
          <p:cNvSpPr txBox="1"/>
          <p:nvPr/>
        </p:nvSpPr>
        <p:spPr>
          <a:xfrm>
            <a:off x="1737294" y="491439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DAD92B-8A93-404D-805D-C5F2367A90E7}"/>
              </a:ext>
            </a:extLst>
          </p:cNvPr>
          <p:cNvSpPr txBox="1"/>
          <p:nvPr/>
        </p:nvSpPr>
        <p:spPr>
          <a:xfrm>
            <a:off x="2741002" y="492875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21B522-65ED-41D1-8274-FE49ABFEB4FA}"/>
              </a:ext>
            </a:extLst>
          </p:cNvPr>
          <p:cNvSpPr txBox="1"/>
          <p:nvPr/>
        </p:nvSpPr>
        <p:spPr>
          <a:xfrm>
            <a:off x="5507628" y="4915485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 </a:t>
            </a:r>
            <a:r>
              <a:rPr lang="en-US" b="1" dirty="0"/>
              <a:t>from </a:t>
            </a:r>
            <a:r>
              <a:rPr lang="en-US" dirty="0"/>
              <a:t>one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0763E2-7ECB-4B8C-924B-E8627FF976DB}"/>
              </a:ext>
            </a:extLst>
          </p:cNvPr>
          <p:cNvSpPr txBox="1"/>
          <p:nvPr/>
        </p:nvSpPr>
        <p:spPr>
          <a:xfrm>
            <a:off x="3787430" y="48930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5A3E7-EBAC-4DB6-A41E-52E87CCA611E}"/>
              </a:ext>
            </a:extLst>
          </p:cNvPr>
          <p:cNvCxnSpPr>
            <a:cxnSpLocks/>
          </p:cNvCxnSpPr>
          <p:nvPr/>
        </p:nvCxnSpPr>
        <p:spPr>
          <a:xfrm>
            <a:off x="8322813" y="5367807"/>
            <a:ext cx="216852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D1DB57-7623-4E34-9888-C59236A90BB1}"/>
              </a:ext>
            </a:extLst>
          </p:cNvPr>
          <p:cNvSpPr txBox="1"/>
          <p:nvPr/>
        </p:nvSpPr>
        <p:spPr>
          <a:xfrm>
            <a:off x="2368442" y="45728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 numbers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D17725-2B31-49B3-9EEA-377D710A97E7}"/>
              </a:ext>
            </a:extLst>
          </p:cNvPr>
          <p:cNvSpPr txBox="1"/>
          <p:nvPr/>
        </p:nvSpPr>
        <p:spPr>
          <a:xfrm>
            <a:off x="5780625" y="459431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 numbers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5DD3FE-51FF-4FD7-A192-CB588AD1AB9A}"/>
              </a:ext>
            </a:extLst>
          </p:cNvPr>
          <p:cNvCxnSpPr>
            <a:cxnSpLocks/>
          </p:cNvCxnSpPr>
          <p:nvPr/>
        </p:nvCxnSpPr>
        <p:spPr>
          <a:xfrm>
            <a:off x="5711492" y="6240334"/>
            <a:ext cx="1443332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1228114-F44F-4677-A187-A317DEF7F52B}"/>
              </a:ext>
            </a:extLst>
          </p:cNvPr>
          <p:cNvSpPr txBox="1"/>
          <p:nvPr/>
        </p:nvSpPr>
        <p:spPr>
          <a:xfrm>
            <a:off x="5184643" y="5818028"/>
            <a:ext cx="255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mathematical relation</a:t>
            </a:r>
          </a:p>
          <a:p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7DFEA6-135D-4B0D-86E4-F34E051A2AF5}"/>
              </a:ext>
            </a:extLst>
          </p:cNvPr>
          <p:cNvSpPr txBox="1"/>
          <p:nvPr/>
        </p:nvSpPr>
        <p:spPr>
          <a:xfrm>
            <a:off x="8619356" y="462278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 numbers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DA698-07AE-4540-A5CF-44630B70FA89}"/>
              </a:ext>
            </a:extLst>
          </p:cNvPr>
          <p:cNvSpPr txBox="1"/>
          <p:nvPr/>
        </p:nvSpPr>
        <p:spPr>
          <a:xfrm>
            <a:off x="8649331" y="491439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same</a:t>
            </a:r>
          </a:p>
        </p:txBody>
      </p:sp>
    </p:spTree>
    <p:extLst>
      <p:ext uri="{BB962C8B-B14F-4D97-AF65-F5344CB8AC3E}">
        <p14:creationId xmlns:p14="http://schemas.microsoft.com/office/powerpoint/2010/main" val="26662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122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Anderson</dc:creator>
  <cp:lastModifiedBy>Nathaniel Anderson</cp:lastModifiedBy>
  <cp:revision>14</cp:revision>
  <dcterms:created xsi:type="dcterms:W3CDTF">2017-11-21T01:35:47Z</dcterms:created>
  <dcterms:modified xsi:type="dcterms:W3CDTF">2017-11-29T14:45:24Z</dcterms:modified>
</cp:coreProperties>
</file>