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01F308-0BEB-C1E4-5FE9-1EB62FE11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063BC2-A993-4D89-60DE-79D5EFF19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162011-D631-FA29-4F30-596DC15B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1C586C-087F-3A0B-1D5F-FAE0427C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3880EC-3E04-E160-790A-C512F468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54145-8AC2-4842-F620-023C26BA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9BCD04-7445-9848-0A85-C7BCFDB9A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1F6BE7-A320-5A75-8032-2AAABF94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50A44B-A8B8-07C2-6276-C1DCABD8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4919F6-7FB5-4914-CFF2-1F2474E5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9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AAF330-CEC3-6AB3-7EFF-08D0C72A4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F6E82E-F16B-5EF3-A7D0-937541EA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FBE00C-B16B-BB3A-0484-1CE88A98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0DD111-E02D-F64A-F602-2F048438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56488-7F1D-F24D-F2AF-B2B8CB9F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3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16E3E-E7EE-A5CD-0D9B-4508FD7F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5AC201-5B91-99AC-7E8B-14954AB5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8D7BC6-1D2B-DDA6-2CD3-CE6187E4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20A50F-A2FD-9EFA-5DDF-674645B4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7173E0-2AFC-C4D4-B78B-ADECF281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18DF4-2B53-E759-CA76-38F17AA9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D5481-BDDB-422B-A56D-CF633E591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0DAC68-2747-8017-6B65-91E6693D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93343E-1F9C-0395-8BAE-BEC5256C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0EDD09-B3B5-F934-57AC-B6BB69E2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0484A0-C853-FB63-4FD1-BD0F3267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522D27-85E6-7C75-1160-4490D4181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9294DC-999B-23D4-0E82-2001FE9B5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35742C-D3BF-3982-70BB-7C6E7DC9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07E616-47B0-102F-52A0-8CC8541E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2047F4-BDDA-7B5B-91A0-5E11BDFC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AEE54-CEF3-6B60-D54C-A3F272B6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517E86-52B5-368B-C72F-D81A9B5D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C5F3F18-EE0E-60B0-FAF0-86930BF08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D6CF21-CE10-94B8-0A25-2716B8781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AACF2C-591E-2E2F-2437-41A4ED580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A1B7BF-5CEB-0B30-A718-F850F01C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DBE83E-9144-6CC3-7C59-99B8E171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31A41D2-9814-D494-AEF5-521C3615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57839-394B-909F-AAC2-DC082B7B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BF6B5F-5281-A2BA-71FD-05052238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4C096-7EF6-9030-8E1E-C43E3960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5A4FC5-49A6-AD5D-1126-6D3B75A0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583E85-7946-2300-2CD1-8AC9BE59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E46C86-CDF4-1E88-8D05-56CF3202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093C79-5BBC-88C8-6C21-8C69572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EB4A0-0DDB-95F7-BB30-3FFEEE3D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F4A6A6-683D-A1F4-F82D-652A3F98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4D17A9-4427-0E00-9FEF-D75A97B1F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391EB4-7F82-063F-5B63-A6733DCC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61150E-A68A-41F5-801E-48D5E912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1505D3-54D5-D259-C007-BA12870D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47D1A8-4AC9-51E0-01CA-51A2A577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F9285C1-11BA-1665-4CB4-12D85F2CF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E2E68A-B4D8-9FF8-0F7B-1F5190836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CE6348-0783-3994-447D-6AAE10C1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5CBAE6-4FCA-3DD6-C36C-8BF051B7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E7065E-413B-72A1-2D1A-171FC30F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8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9397E28-9B95-6A7B-E659-7085B735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D68961-F64A-8EF5-1D43-885FC4E0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0D55FA-0423-E60F-594E-345620352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4D61DF-F158-4C32-B825-3726673D583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328971-F5DB-7ED1-6A79-E8B17F411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733119-CF1E-CFD7-8F60-965833503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2076E-2C31-4956-BB85-EDA3C2561D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455E64-ED52-ECFD-D5B0-5B16A17F6247}"/>
              </a:ext>
            </a:extLst>
          </p:cNvPr>
          <p:cNvSpPr txBox="1"/>
          <p:nvPr/>
        </p:nvSpPr>
        <p:spPr>
          <a:xfrm>
            <a:off x="2511706" y="509286"/>
            <a:ext cx="78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5D21A7-E628-CCDD-4B36-CFCF50EDCD7C}"/>
              </a:ext>
            </a:extLst>
          </p:cNvPr>
          <p:cNvSpPr txBox="1"/>
          <p:nvPr/>
        </p:nvSpPr>
        <p:spPr>
          <a:xfrm>
            <a:off x="613458" y="1319514"/>
            <a:ext cx="9398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Presentazione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Notebook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condiviso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I </a:t>
            </a:r>
            <a:r>
              <a:rPr lang="en-US" dirty="0" err="1"/>
              <a:t>mebri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Osservazioni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9C4DDA-44FB-3CD2-8D87-C41B70011698}"/>
              </a:ext>
            </a:extLst>
          </p:cNvPr>
          <p:cNvSpPr txBox="1"/>
          <p:nvPr/>
        </p:nvSpPr>
        <p:spPr>
          <a:xfrm>
            <a:off x="694481" y="2731625"/>
            <a:ext cx="825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Dividere</a:t>
            </a:r>
            <a:r>
              <a:rPr lang="en-US" sz="3600" dirty="0"/>
              <a:t> </a:t>
            </a:r>
            <a:r>
              <a:rPr lang="en-US" sz="3600" dirty="0" err="1"/>
              <a:t>gli</a:t>
            </a:r>
            <a:r>
              <a:rPr lang="en-US" sz="3600" dirty="0"/>
              <a:t> student in 4 </a:t>
            </a:r>
            <a:r>
              <a:rPr lang="en-US" sz="3600" dirty="0" err="1"/>
              <a:t>gruppi</a:t>
            </a:r>
            <a:r>
              <a:rPr lang="en-US" sz="3600"/>
              <a:t>:</a:t>
            </a:r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8418723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Grotti</dc:creator>
  <cp:lastModifiedBy>Daniele Grotti</cp:lastModifiedBy>
  <cp:revision>1</cp:revision>
  <dcterms:created xsi:type="dcterms:W3CDTF">2024-10-29T10:00:16Z</dcterms:created>
  <dcterms:modified xsi:type="dcterms:W3CDTF">2024-10-29T10:03:20Z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2024-10-29T10:03:18Z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610de372-5ad4-43e8-a170-e1aaab8af83a</vt:lpwstr>
  </property>
  <property fmtid="{D5CDD505-2E9C-101B-9397-08002B2CF9AE}" pid="7" name="MSIP_Label_defa4170-0d19-0005-0004-bc88714345d2_ActionId">
    <vt:lpwstr>e6396cee-8e8d-4d39-9961-a1d401569a5a</vt:lpwstr>
  </property>
  <property fmtid="{D5CDD505-2E9C-101B-9397-08002B2CF9AE}" pid="8" name="MSIP_Label_defa4170-0d19-0005-0004-bc88714345d2_ContentBits">
    <vt:lpwstr>0</vt:lpwstr>
  </property>
</Properties>
</file>