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725400" cy="9544050"/>
  <p:notesSz cx="10693400" cy="9544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5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5" y="58"/>
      </p:cViewPr>
      <p:guideLst>
        <p:guide orient="horz" pos="2880"/>
        <p:guide pos="25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4405" y="2596451"/>
            <a:ext cx="108165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08810" y="4690364"/>
            <a:ext cx="89077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6271" y="1926400"/>
            <a:ext cx="55355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53582" y="1926400"/>
            <a:ext cx="55355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270" y="335026"/>
            <a:ext cx="114528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270" y="1926400"/>
            <a:ext cx="114528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26636" y="7789354"/>
            <a:ext cx="40721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6270" y="7789354"/>
            <a:ext cx="29268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62288" y="7789354"/>
            <a:ext cx="29268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CEF7E67-E081-1081-F52D-EA15A6A5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724025"/>
            <a:ext cx="10744200" cy="690501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508396-7CA1-93EB-80AC-7C39E10A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97" y="330434"/>
            <a:ext cx="6525806" cy="14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38112"/>
            <a:ext cx="9613900" cy="92678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596C08F-B3F7-CBD8-BE8D-5DD143C2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7548401"/>
            <a:ext cx="2514600" cy="1262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725400" cy="95440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B1A2AEC-2279-92D7-975F-413CB925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8429625"/>
            <a:ext cx="3505200" cy="729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61925"/>
            <a:ext cx="12268200" cy="9220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1320B8-C8A5-C22D-66E2-5657C26F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6677025"/>
            <a:ext cx="4800600" cy="2634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372" y="0"/>
            <a:ext cx="12748772" cy="95440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F48C937-50A8-0193-BA84-864BE0C5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8277225"/>
            <a:ext cx="4114800" cy="8817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00025"/>
            <a:ext cx="12344400" cy="9220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7BBE9F-737D-487E-F646-EFFFFB86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6528048"/>
            <a:ext cx="4114800" cy="2786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725400" cy="95440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57D0F3-B805-DDE4-0F8C-52438ED6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7743825"/>
            <a:ext cx="7010400" cy="14151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3825"/>
            <a:ext cx="12344400" cy="92964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51AF64D-E242-4E0B-1373-5D898094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6528048"/>
            <a:ext cx="4114800" cy="2786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725400" cy="95405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7AC3EDF-8872-3CF1-8C9F-B085CEC7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8505825"/>
            <a:ext cx="3505200" cy="7075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3825"/>
            <a:ext cx="12344400" cy="92964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0BFA448-BC87-3166-0631-6400B79F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6528048"/>
            <a:ext cx="4114800" cy="2786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Personalizzato</PresentationFormat>
  <Paragraphs>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Daniele Grotti</dc:creator>
  <cp:lastModifiedBy>Daniele Grotti</cp:lastModifiedBy>
  <cp:revision>3</cp:revision>
  <dcterms:created xsi:type="dcterms:W3CDTF">2024-12-04T16:06:31Z</dcterms:created>
  <dcterms:modified xsi:type="dcterms:W3CDTF">2024-12-04T21:19:35Z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2024-12-04T16:10:52Z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610de372-5ad4-43e8-a170-e1aaab8af83a</vt:lpwstr>
  </property>
  <property fmtid="{D5CDD505-2E9C-101B-9397-08002B2CF9AE}" pid="7" name="MSIP_Label_defa4170-0d19-0005-0004-bc88714345d2_ActionId">
    <vt:lpwstr>a72cfe72-2dc5-403e-b3a0-1e17d21355e5</vt:lpwstr>
  </property>
  <property fmtid="{D5CDD505-2E9C-101B-9397-08002B2CF9AE}" pid="8" name="MSIP_Label_defa4170-0d19-0005-0004-bc88714345d2_ContentBits">
    <vt:lpwstr>0</vt:lpwstr>
  </property>
</Properties>
</file>