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39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4A1864-0503-4B55-B3A3-172E3F6AC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F749A1C-3145-4E0A-A30A-C1CE9573C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607E91-049E-41D1-944D-3F6824088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508D-3514-4E34-A331-0D888B9D5B43}" type="datetimeFigureOut">
              <a:rPr lang="it-IT" smtClean="0"/>
              <a:t>15/04/2023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661AC7-FAA8-49E6-BB2C-86A42F38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A008AA-446D-4BBC-B555-CB74C4B3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7526-3ED2-4135-8CA4-4F71CAFF3B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568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CC2BB4-1AAF-43BD-B620-4DF14D958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1AB02A9-7668-494A-9815-980E71F43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4388E5-9A41-456F-BB91-615B1CB6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508D-3514-4E34-A331-0D888B9D5B43}" type="datetimeFigureOut">
              <a:rPr lang="it-IT" smtClean="0"/>
              <a:t>15/04/2023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A53CC0-56E9-4D96-809A-54912F32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232746-1F4B-45AB-9ACF-A00637709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7526-3ED2-4135-8CA4-4F71CAFF3B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84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5AA03BF-63DA-492A-805D-D596BD3D2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F2FA60A-9437-4D04-A766-17E0F6F20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9CC14F-42BB-4FA1-A5FF-F5316CBF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508D-3514-4E34-A331-0D888B9D5B43}" type="datetimeFigureOut">
              <a:rPr lang="it-IT" smtClean="0"/>
              <a:t>15/04/2023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6F935F-D1A2-4237-9DBE-FBC75CE8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435EB1-D45C-4705-836A-7D388DE7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7526-3ED2-4135-8CA4-4F71CAFF3B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090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1664C1-CB18-4599-811A-5B752051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F3485C-CEAC-47F3-A880-AF75CA1BC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F9C487-C9E5-4FFE-AE64-A40B6EC51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508D-3514-4E34-A331-0D888B9D5B43}" type="datetimeFigureOut">
              <a:rPr lang="it-IT" smtClean="0"/>
              <a:t>15/04/2023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FC9D09-76C1-461B-943F-3ADE1CBB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90B3BD-6AAF-47B9-95EF-CCA26455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7526-3ED2-4135-8CA4-4F71CAFF3B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432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7B5F99-7332-4789-BA8E-62B95C8FA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B3D5DD-A858-4087-A823-49D13D6D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DF523E-09D4-4F57-90FC-D864B0541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508D-3514-4E34-A331-0D888B9D5B43}" type="datetimeFigureOut">
              <a:rPr lang="it-IT" smtClean="0"/>
              <a:t>15/04/2023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5F8704-50D0-42A0-8DE6-7CEA905F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AE0ABD-BBB4-4037-BA22-8156D1714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7526-3ED2-4135-8CA4-4F71CAFF3B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934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CA1F3A-C7A9-4967-8E52-F25FFC9F4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DDF5E2-AD52-43A1-B0B3-F043BD306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96C340F-1BE8-4A58-9866-427E70E77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160348A-8591-4AA1-94A6-FBBB07159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508D-3514-4E34-A331-0D888B9D5B43}" type="datetimeFigureOut">
              <a:rPr lang="it-IT" smtClean="0"/>
              <a:t>15/04/2023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CD72B7D-FF75-4D9F-9988-87174EEA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E1A4F4A-749C-4D56-A702-CA3E088B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7526-3ED2-4135-8CA4-4F71CAFF3B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550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A723BD-7163-4CC2-9F43-0EC884613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A735D8-4716-4997-91AF-7619EA961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056DB9A-0271-4FFC-8DD0-FFDDDB977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ED28D89-B428-42EE-AD47-B15675940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8D9CFB6-CF46-41A0-A5DE-32DED2333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2C93961-4785-45D4-87E9-1F4075E9C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508D-3514-4E34-A331-0D888B9D5B43}" type="datetimeFigureOut">
              <a:rPr lang="it-IT" smtClean="0"/>
              <a:t>15/04/2023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13C83E7-9FFE-41FB-B0BB-E213C1F09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3CDDBEC-096F-47B7-9065-2BF5E890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7526-3ED2-4135-8CA4-4F71CAFF3B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668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5630B7-F372-4CE9-8CE9-AE3E7F8E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2C99088-19B0-4A0C-BE4B-9FB2FF7B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508D-3514-4E34-A331-0D888B9D5B43}" type="datetimeFigureOut">
              <a:rPr lang="it-IT" smtClean="0"/>
              <a:t>15/04/2023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43DE520-6683-4FC5-9729-8641D4C9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BD80158-2474-466C-BD57-DDA49804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7526-3ED2-4135-8CA4-4F71CAFF3B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1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8350448-675B-426C-8EB0-8C9496CE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508D-3514-4E34-A331-0D888B9D5B43}" type="datetimeFigureOut">
              <a:rPr lang="it-IT" smtClean="0"/>
              <a:t>15/04/2023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9075FF6-AF33-4519-815F-539AE145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CF3130-66B9-4433-BCD7-C76531B1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7526-3ED2-4135-8CA4-4F71CAFF3B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287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D9CEE2-D520-4688-BB6F-3D1136EE8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8950A0-CDB3-4A13-B035-4BD0430ED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2454EA-D01D-47B3-85CA-85B7F581F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7DCD64E-1C08-48B5-B562-5291747FD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508D-3514-4E34-A331-0D888B9D5B43}" type="datetimeFigureOut">
              <a:rPr lang="it-IT" smtClean="0"/>
              <a:t>15/04/2023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BE8CDD5-16AC-43BB-938D-9F5F5037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85CCF3-A451-455D-BD29-B63F4A4A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7526-3ED2-4135-8CA4-4F71CAFF3B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024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3837DF-EE5D-412A-B823-D1C21625F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9F52B09-66FA-4563-827E-C9838F08A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7F09E2A-F44A-4250-9A7D-B373A9349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4509E00-D4C2-4514-BE9C-21B1694D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508D-3514-4E34-A331-0D888B9D5B43}" type="datetimeFigureOut">
              <a:rPr lang="it-IT" smtClean="0"/>
              <a:t>15/04/2023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7F55FC-8C9C-4B0B-A935-30AE1D09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E8E6CF4-2CC6-4446-8E39-15066BB5D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7526-3ED2-4135-8CA4-4F71CAFF3B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873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973536C-7487-430F-A74C-4E40AD38F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2FEA399-199E-48A9-9C29-CE882CEDA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490040-9A85-4086-8160-ACFEF678E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8508D-3514-4E34-A331-0D888B9D5B43}" type="datetimeFigureOut">
              <a:rPr lang="it-IT" smtClean="0"/>
              <a:t>15/04/2023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6B423C-9D6D-490F-93CF-E8AA62E14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FE5498-C7CA-404C-97BD-E75430FAD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C7526-3ED2-4135-8CA4-4F71CAFF3B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20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1916156-27A4-4034-A146-BA96B9AD8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492" y="69304"/>
            <a:ext cx="7411077" cy="678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2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40CA594B-F60B-4D5C-BAB2-81BFD8061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27"/>
            <a:ext cx="5267364" cy="643894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774860B-8410-4089-9C2A-7211E787E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711" y="522142"/>
            <a:ext cx="6280421" cy="219427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ECA0933-27E9-4EA8-B1A9-CEBCC9DC4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8711" y="3429000"/>
            <a:ext cx="6187736" cy="264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46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C2B31B5-06AA-43F0-B5E6-52B9E2FFA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83" y="115741"/>
            <a:ext cx="5131036" cy="643894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423B379-47FE-4586-BCD5-EA7949B22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205" y="115741"/>
            <a:ext cx="5774610" cy="647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5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AB153F08-2DF3-48E0-BA80-4365458CA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00" y="108782"/>
            <a:ext cx="5432155" cy="656555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3622FFA-D483-4AF5-9019-E2496C6A4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031" y="108782"/>
            <a:ext cx="5559199" cy="646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850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 Grotti</dc:creator>
  <cp:lastModifiedBy>Daniele Grotti</cp:lastModifiedBy>
  <cp:revision>1</cp:revision>
  <dcterms:created xsi:type="dcterms:W3CDTF">2023-04-15T19:30:27Z</dcterms:created>
  <dcterms:modified xsi:type="dcterms:W3CDTF">2023-04-15T19:37:00Z</dcterms:modified>
</cp:coreProperties>
</file>