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70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4" d="100"/>
          <a:sy n="104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E8042F-1D8D-8DA2-0416-A87F6E724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B6E8457-72AB-6230-8784-66AE5E826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B23B1A-5DC2-A555-46A0-77D4108E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C161-AF68-412F-BF54-130B7FE3337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C63076-B3B1-B44A-B682-66699899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DCEE5A-2BED-6346-4BD4-5452F774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1F42-2007-4D7B-B8A4-8D2D81D5DAD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6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8DA107-8969-22D8-46AE-F90D5B895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24B853B-B812-C216-5A85-8556F51E2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D3E54C-7015-06F1-8A33-C5B9BE883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C161-AF68-412F-BF54-130B7FE3337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C7E85D-89AB-8496-4EDF-22A213D4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13CE45-B989-CA34-7B0B-F2A5FA66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1F42-2007-4D7B-B8A4-8D2D81D5DAD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8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2DF5202-83AC-7C79-7F4C-0F0F06B81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D82D189-D13F-BA99-6EC5-50F5A219E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C96F3C-26A6-87DF-14F0-3B197F60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C161-AF68-412F-BF54-130B7FE3337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915AA9-79FD-8854-8452-EE778495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26F360-18B4-E15C-0A30-8F79E2A1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1F42-2007-4D7B-B8A4-8D2D81D5DAD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2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4AF536-F08F-6F1F-C8E7-028CA4F1D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E24F98-9F07-3A89-FE3D-C1A9C3BF3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9B6D59-3752-3B3A-1AA9-37E26006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C161-AF68-412F-BF54-130B7FE3337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299060-D541-5757-05E6-8B127171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B9C464-5B0D-A120-1540-DE7E878A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1F42-2007-4D7B-B8A4-8D2D81D5DAD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9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0BEA18-AAC6-51E7-A980-E2E04BD2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54FFF6-9C8E-4E51-8214-BD525143C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9E30C8-C4BC-9C10-95B7-987CCDD7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C161-AF68-412F-BF54-130B7FE3337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C6CB5B-8092-6B8B-B745-B9436405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24CA03-9816-EBB8-8CE4-17AB71EE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1F42-2007-4D7B-B8A4-8D2D81D5DAD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0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A8E3DC-7017-E7BA-1013-03971A10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938903-BD58-AD62-C494-EC900866E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D9469EE-6342-5B13-C0A3-20209BFAD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517D4B-ED2B-A9A3-82B0-B3659954D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C161-AF68-412F-BF54-130B7FE3337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4B2E5D-BC4C-7FEA-BB4E-0F52535D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D5C180-CF90-5CC8-3EB0-41994130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1F42-2007-4D7B-B8A4-8D2D81D5DAD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7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57DB0B-7042-855C-47A7-215318AD7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9878E61-D870-2C30-F13F-0D900DBED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CA60B88-25AF-B0EC-1F5A-7ED7E9F2F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2E5BA61-65B6-1C58-2063-6F22A3B9A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F598AE7-E865-FA66-8EE1-E0703570D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409E37F-7CC2-6B8A-5494-CACFA46F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C161-AF68-412F-BF54-130B7FE3337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2769DB6-4658-C205-145D-A7EE19F1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020AAE6-FD51-7BFB-40BD-0276AD99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1F42-2007-4D7B-B8A4-8D2D81D5DAD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7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65D2ED-8613-449D-4524-1F7FB05C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ABAD7E8-1930-01DD-E89F-BF59A7FD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C161-AF68-412F-BF54-130B7FE3337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886ECC-7C47-4843-2C1E-09977A0D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17B8E30-A3DF-699C-C0B6-906F2709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1F42-2007-4D7B-B8A4-8D2D81D5DAD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3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617FB40-6980-4FAD-AAFC-7A5A2ADE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C161-AF68-412F-BF54-130B7FE3337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E014698-6774-4B57-4930-AF753D5AD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0E76A5-00A1-D7CB-3C0C-7B95D7F7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1F42-2007-4D7B-B8A4-8D2D81D5DAD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7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8A9880-8B92-9F36-258B-AEF90C37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EC5C2D-05D0-B89D-1C47-378307002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C87FEAA-7915-49AB-B4D5-C9E636BBC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7B48DD-F7AD-758C-AA67-AFC5E8D9D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C161-AF68-412F-BF54-130B7FE3337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A102FD-EED2-9B55-0304-48C30B4D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F765B0B-CD6B-9B02-05B1-7EE55CD2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1F42-2007-4D7B-B8A4-8D2D81D5DAD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988147-A741-0575-B703-5D22042A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527F2CC-1FEE-AE77-F98E-12C3FCCF7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CEBA44-9B08-B94B-DB5B-6F177E81E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A6888A-0929-5822-08AA-B77BD12F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C161-AF68-412F-BF54-130B7FE3337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9D67EA9-4002-F784-FDC3-D2DFC8057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940E4D9-B1DB-2247-963F-34C44596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1F42-2007-4D7B-B8A4-8D2D81D5DAD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3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5A96FC-EF7D-13D5-CC1B-9CD3C7781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C95AA5-5237-DC31-529A-DF414D65B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E48399-220E-35D1-F60C-DAA330A87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ECC161-AF68-412F-BF54-130B7FE3337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C11A4A-EDE9-800F-9F9D-D89C5F501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E29915-D58B-4241-96BA-CB320788C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341F42-2007-4D7B-B8A4-8D2D81D5DAD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8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E4B7DAC-DCEB-50D6-4FE8-BC87D6C15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779" y="432335"/>
            <a:ext cx="5791802" cy="579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107E9721-5FA6-C4B1-6F90-3C004CD4DAB4}"/>
              </a:ext>
            </a:extLst>
          </p:cNvPr>
          <p:cNvSpPr txBox="1"/>
          <p:nvPr/>
        </p:nvSpPr>
        <p:spPr>
          <a:xfrm>
            <a:off x="1309517" y="1581448"/>
            <a:ext cx="38000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i="0" dirty="0">
                <a:effectLst/>
                <a:latin typeface="Roboto" panose="02000000000000000000" pitchFamily="2" charset="0"/>
              </a:rPr>
              <a:t>Imbalance</a:t>
            </a:r>
          </a:p>
          <a:p>
            <a:pPr algn="ctr"/>
            <a:endParaRPr lang="en-US" sz="5400" b="1" dirty="0">
              <a:latin typeface="Roboto" panose="02000000000000000000" pitchFamily="2" charset="0"/>
            </a:endParaRPr>
          </a:p>
          <a:p>
            <a:pPr algn="ctr"/>
            <a:r>
              <a:rPr lang="en-US" sz="5400" b="1" i="0" dirty="0">
                <a:effectLst/>
                <a:latin typeface="Roboto" panose="02000000000000000000" pitchFamily="2" charset="0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582728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F7FCA-0843-3E9C-3EF4-35BF5F39D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00D235D9-74A5-087A-1EA9-5324D983C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403" y="973104"/>
            <a:ext cx="9193194" cy="491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999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8D7CE-F5DB-4038-F84D-4FE1BFAB2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0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8E432-B982-E3E0-1A50-1FFDD166F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F0A49D5-78FE-62B8-F1C1-9C66E97DF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513" y="779646"/>
            <a:ext cx="9490780" cy="43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3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A95A3-866C-F83B-014E-83867C828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E56DA60-C70A-56B4-2964-9A8592201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6" y="442763"/>
            <a:ext cx="10923268" cy="546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0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7F769-0696-6EAB-4565-A707AD364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2D02FD2-A41A-9A20-4690-D96CD3AE1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002" y="818147"/>
            <a:ext cx="8612231" cy="441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28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00BB2-7DC2-B971-8470-788D52E62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9737CB1-FFFF-BAEE-A8E9-3E1113D13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189" y="595191"/>
            <a:ext cx="9167622" cy="458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87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CF219-A006-F9A0-E97F-9660DDF05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E35EB33E-6875-7FF6-7F58-31C352440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3" y="549924"/>
            <a:ext cx="10777287" cy="575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95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4D1BC-777D-9C88-E5B0-CA126C9FF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D1ABED1-C25A-479D-3A07-589E1C008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79" y="664143"/>
            <a:ext cx="10670213" cy="494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6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B5575-C460-49CE-F330-3F09E221E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5CC4EF19-28D0-0964-09D8-86D1925FA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090" y="770021"/>
            <a:ext cx="9951820" cy="497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11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3960BF6-D389-3788-2194-C129C3A73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71" y="635268"/>
            <a:ext cx="10882409" cy="508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320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</Words>
  <Application>Microsoft Office PowerPoint</Application>
  <PresentationFormat>Widescreen</PresentationFormat>
  <Paragraphs>3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Roboto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Daniele Grotti</dc:creator>
  <cp:lastModifiedBy>Daniele Grotti</cp:lastModifiedBy>
  <cp:revision>3</cp:revision>
  <dcterms:created xsi:type="dcterms:W3CDTF">2024-12-19T08:09:02Z</dcterms:created>
  <dcterms:modified xsi:type="dcterms:W3CDTF">2024-12-19T08:32:59Z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2024-12-19T08:09:11Z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610de372-5ad4-43e8-a170-e1aaab8af83a</vt:lpwstr>
  </property>
  <property fmtid="{D5CDD505-2E9C-101B-9397-08002B2CF9AE}" pid="7" name="MSIP_Label_defa4170-0d19-0005-0004-bc88714345d2_ActionId">
    <vt:lpwstr>266169a0-a1ef-4126-9e66-9a4d9b7c7bd9</vt:lpwstr>
  </property>
  <property fmtid="{D5CDD505-2E9C-101B-9397-08002B2CF9AE}" pid="8" name="MSIP_Label_defa4170-0d19-0005-0004-bc88714345d2_ContentBits">
    <vt:lpwstr>0</vt:lpwstr>
  </property>
</Properties>
</file>