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9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Minho" userId="73d8024af7096dc3" providerId="LiveId" clId="{0F4E49D0-7B3A-4B19-9731-F7F9D29B2C30}"/>
    <pc:docChg chg="delSld">
      <pc:chgData name="Lee Minho" userId="73d8024af7096dc3" providerId="LiveId" clId="{0F4E49D0-7B3A-4B19-9731-F7F9D29B2C30}" dt="2022-03-17T14:48:11.182" v="0" actId="2696"/>
      <pc:docMkLst>
        <pc:docMk/>
      </pc:docMkLst>
      <pc:sldChg chg="del">
        <pc:chgData name="Lee Minho" userId="73d8024af7096dc3" providerId="LiveId" clId="{0F4E49D0-7B3A-4B19-9731-F7F9D29B2C30}" dt="2022-03-17T14:48:11.182" v="0" actId="2696"/>
        <pc:sldMkLst>
          <pc:docMk/>
          <pc:sldMk cId="47681950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41E3-BA47-42D1-A082-2795AD5DE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FED58-4DCC-48F5-AEB6-EE168073D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78AD6-9B03-4B5A-B0B8-CC2FCAD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0E8F2-2445-4BF0-BDC1-64708796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5B709-1DA6-4FE9-9ADD-DEFE082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7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E56E-BA92-4712-A52F-756ED4E7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6A376-A26B-41AF-8B45-E61E1620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969C5-C2B1-4182-A991-B0C647F9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C500-AC0A-4133-B49C-9B919DC8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B41-7447-4D79-8D67-B49B53C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683A7-53C1-46B8-8125-C3FECF025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11A14-3880-4A88-AA91-2EDC6EA6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94336-1C21-48AA-BADA-EDD9FCD4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EF21-7A18-4ECC-AC48-CB469337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E824A-A296-47DA-9232-DCB75BFD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5B2A-5838-423F-8665-F572E608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687DB-F378-4817-A1D2-A7D39C95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97CA-9F04-46AE-A27A-047EB2F7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2409D-17F4-4BC0-8153-6ADEEABC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580BC-7366-4EF4-8997-0B66509D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0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AFD5B-32ED-45C8-AAF7-558BD82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4BC3D-6AE2-4284-8BF2-D93B6172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0F1-520C-4822-94FF-9260492F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5D24C-E831-4ABE-A021-5B0217DD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E6ABA-7EC1-476E-BA95-4B8FF29C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DF118-0BD7-44E7-BB7F-7232942D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4A9EB-BA44-4428-B7AA-6C0326D9C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26E85-1139-4C5B-B793-ED2E0C8CD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B6077-AA11-4350-AC50-5AC50CBC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829AB-66D5-4428-9C7E-2417C79B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1E0A0-A1DE-4706-9716-67A0DE9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ED91-EA35-4283-BECC-3C9798F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50091-537D-4CBF-89F2-5BC9D376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9925A-BF15-4582-A64D-908FD309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EE80CB-A3E1-4D94-8CA9-AAEF5257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4217F-E87A-462C-BDE7-1F14E0F15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4548DA-7772-466B-A5F1-852904AF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3F0EAC-A929-465C-AE12-96BE8C7E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083B0-3B38-4C51-8F71-8ABDAEBE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BDA2D-BB0C-4D24-8F15-560E875F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25503-1B2A-401B-A736-9F0F832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059E6-20E8-4B43-A8A3-3B88A03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E08F3F-3288-491F-B842-DF0E044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CD5F6-6DBB-4668-BCE2-032110F0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9C981-40B2-4581-8E34-835D39FA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8FFF8-5D57-4C1D-AF5E-701CBD6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7880-820E-4378-B998-04E03AD6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44FC1-CFA2-4FD8-AE56-E5139AC7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F6E4D-CAF8-49AC-98F8-8009EAC5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CDE6E-EFA3-4B5F-9D85-C8033EB1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9B7F4-9AE9-4AC9-ACC2-F7997F4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EEAEC-6AFD-48DD-8B59-E8827D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C99AA-D4EE-440B-BF82-E7C4C9E1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E866B2-CDCB-4E25-A446-0ACB3532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96129-49C7-4753-9294-6A81AA95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309E9-D35A-4C08-9FDC-7DE1F40B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73B38-6473-413C-9384-CF6427E1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D59E9-CE53-41F4-BB35-3315E01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65F298-FDEC-4E5D-A1AE-044EFACB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6C3D8-4F47-41EB-B9CC-A263FEC0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DC3F-A16F-4D69-A2FC-81883699C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4349-5CB9-4844-B355-05A91B79866A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F7C4F-2D5A-4E75-8A76-B56A52DF1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F0FAF-2363-4461-9879-E3EA9E9E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BCB1-A029-4F69-B476-1B0BECCB6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D06EB8-2433-41C4-8A17-301D4FCFCF4C}"/>
                  </a:ext>
                </a:extLst>
              </p:cNvPr>
              <p:cNvSpPr txBox="1"/>
              <p:nvPr/>
            </p:nvSpPr>
            <p:spPr>
              <a:xfrm>
                <a:off x="0" y="1015454"/>
                <a:ext cx="10655559" cy="1024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D06EB8-2433-41C4-8A17-301D4FCF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5454"/>
                <a:ext cx="10655559" cy="1024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4EC3C7-669F-4031-B694-A4AB05FBE209}"/>
              </a:ext>
            </a:extLst>
          </p:cNvPr>
          <p:cNvSpPr txBox="1"/>
          <p:nvPr/>
        </p:nvSpPr>
        <p:spPr>
          <a:xfrm>
            <a:off x="61546" y="378273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 Classical Mechanics,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67EA0-FBB4-4E27-9360-4CE0899F6227}"/>
                  </a:ext>
                </a:extLst>
              </p:cNvPr>
              <p:cNvSpPr txBox="1"/>
              <p:nvPr/>
            </p:nvSpPr>
            <p:spPr>
              <a:xfrm>
                <a:off x="-1" y="4547314"/>
                <a:ext cx="10655559" cy="1024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67EA0-FBB4-4E27-9360-4CE0899F6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47314"/>
                <a:ext cx="10655559" cy="1024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5512EBA-B3E8-406B-B697-0772CE3DAA46}"/>
              </a:ext>
            </a:extLst>
          </p:cNvPr>
          <p:cNvSpPr txBox="1"/>
          <p:nvPr/>
        </p:nvSpPr>
        <p:spPr>
          <a:xfrm>
            <a:off x="123092" y="2843050"/>
            <a:ext cx="707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 Quantum Mechanics,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8FDA6-92BA-4ED6-80EF-1DA4D9BEAA7A}"/>
                  </a:ext>
                </a:extLst>
              </p:cNvPr>
              <p:cNvSpPr txBox="1"/>
              <p:nvPr/>
            </p:nvSpPr>
            <p:spPr>
              <a:xfrm>
                <a:off x="3661996" y="2104354"/>
                <a:ext cx="3020158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8FDA6-92BA-4ED6-80EF-1DA4D9BEA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996" y="2104354"/>
                <a:ext cx="3020158" cy="403187"/>
              </a:xfrm>
              <a:prstGeom prst="rect">
                <a:avLst/>
              </a:prstGeom>
              <a:blipFill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475E34-2B69-463A-B239-A25246485724}"/>
                  </a:ext>
                </a:extLst>
              </p:cNvPr>
              <p:cNvSpPr txBox="1"/>
              <p:nvPr/>
            </p:nvSpPr>
            <p:spPr>
              <a:xfrm>
                <a:off x="123092" y="3429000"/>
                <a:ext cx="5704271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475E34-2B69-463A-B239-A2524648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2" y="3429000"/>
                <a:ext cx="5704271" cy="857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B7198-C34D-4430-8108-414CC44BEFEF}"/>
                  </a:ext>
                </a:extLst>
              </p:cNvPr>
              <p:cNvSpPr txBox="1"/>
              <p:nvPr/>
            </p:nvSpPr>
            <p:spPr>
              <a:xfrm>
                <a:off x="3661996" y="5842546"/>
                <a:ext cx="3020158" cy="421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B7198-C34D-4430-8108-414CC44B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996" y="5842546"/>
                <a:ext cx="3020158" cy="421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1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E999A-CC55-4328-B19A-5BBF0606980B}"/>
                  </a:ext>
                </a:extLst>
              </p:cNvPr>
              <p:cNvSpPr txBox="1"/>
              <p:nvPr/>
            </p:nvSpPr>
            <p:spPr>
              <a:xfrm>
                <a:off x="444284" y="824020"/>
                <a:ext cx="77388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E999A-CC55-4328-B19A-5BBF0606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4" y="824020"/>
                <a:ext cx="7738821" cy="369332"/>
              </a:xfrm>
              <a:prstGeom prst="rect">
                <a:avLst/>
              </a:prstGeom>
              <a:blipFill>
                <a:blip r:embed="rId2"/>
                <a:stretch>
                  <a:fillRect t="-13115" r="-79" b="-36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5CFBF-61BC-433A-8AC1-98C0A1C28BB5}"/>
                  </a:ext>
                </a:extLst>
              </p:cNvPr>
              <p:cNvSpPr txBox="1"/>
              <p:nvPr/>
            </p:nvSpPr>
            <p:spPr>
              <a:xfrm>
                <a:off x="1793930" y="1670007"/>
                <a:ext cx="3150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5CFBF-61BC-433A-8AC1-98C0A1C2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30" y="1670007"/>
                <a:ext cx="3150030" cy="461665"/>
              </a:xfrm>
              <a:prstGeom prst="rect">
                <a:avLst/>
              </a:prstGeom>
              <a:blipFill>
                <a:blip r:embed="rId3"/>
                <a:stretch>
                  <a:fillRect t="-1316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7EB46C-84C8-431E-BFE0-C2DF5F13E314}"/>
                  </a:ext>
                </a:extLst>
              </p:cNvPr>
              <p:cNvSpPr txBox="1"/>
              <p:nvPr/>
            </p:nvSpPr>
            <p:spPr>
              <a:xfrm>
                <a:off x="1948913" y="2493826"/>
                <a:ext cx="55987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7EB46C-84C8-431E-BFE0-C2DF5F13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13" y="2493826"/>
                <a:ext cx="5598762" cy="369332"/>
              </a:xfrm>
              <a:prstGeom prst="rect">
                <a:avLst/>
              </a:prstGeom>
              <a:blipFill>
                <a:blip r:embed="rId4"/>
                <a:stretch>
                  <a:fillRect l="-1307" t="-13115" r="-1852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25583-DCF8-4403-926B-EAD6AED71410}"/>
                  </a:ext>
                </a:extLst>
              </p:cNvPr>
              <p:cNvSpPr txBox="1"/>
              <p:nvPr/>
            </p:nvSpPr>
            <p:spPr>
              <a:xfrm>
                <a:off x="444284" y="4818661"/>
                <a:ext cx="20974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25583-DCF8-4403-926B-EAD6AED71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4" y="4818661"/>
                <a:ext cx="2097438" cy="369332"/>
              </a:xfrm>
              <a:prstGeom prst="rect">
                <a:avLst/>
              </a:prstGeom>
              <a:blipFill>
                <a:blip r:embed="rId5"/>
                <a:stretch>
                  <a:fillRect t="-13115" r="-2035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56A9BC-4C6E-4D53-8E7B-978A6D5D48E2}"/>
                  </a:ext>
                </a:extLst>
              </p:cNvPr>
              <p:cNvSpPr txBox="1"/>
              <p:nvPr/>
            </p:nvSpPr>
            <p:spPr>
              <a:xfrm>
                <a:off x="4205853" y="3368991"/>
                <a:ext cx="2070961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56A9BC-4C6E-4D53-8E7B-978A6D5D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53" y="3368991"/>
                <a:ext cx="2070961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CB461-AAE9-4FE0-8628-0A4C59CE32C4}"/>
                  </a:ext>
                </a:extLst>
              </p:cNvPr>
              <p:cNvSpPr txBox="1"/>
              <p:nvPr/>
            </p:nvSpPr>
            <p:spPr>
              <a:xfrm>
                <a:off x="252842" y="5906672"/>
                <a:ext cx="7519558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Likewise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CB461-AAE9-4FE0-8628-0A4C59CE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2" y="5906672"/>
                <a:ext cx="7519558" cy="42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E999A-CC55-4328-B19A-5BBF0606980B}"/>
                  </a:ext>
                </a:extLst>
              </p:cNvPr>
              <p:cNvSpPr txBox="1"/>
              <p:nvPr/>
            </p:nvSpPr>
            <p:spPr>
              <a:xfrm>
                <a:off x="444284" y="824020"/>
                <a:ext cx="11272435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E999A-CC55-4328-B19A-5BBF0606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4" y="824020"/>
                <a:ext cx="11272435" cy="424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B12EF-F68E-41E8-A309-FD18985EDA16}"/>
                  </a:ext>
                </a:extLst>
              </p:cNvPr>
              <p:cNvSpPr txBox="1"/>
              <p:nvPr/>
            </p:nvSpPr>
            <p:spPr>
              <a:xfrm>
                <a:off x="444284" y="1794104"/>
                <a:ext cx="11272435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B12EF-F68E-41E8-A309-FD18985E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4" y="1794104"/>
                <a:ext cx="11272435" cy="42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F1AD93-C2DA-4D6D-9DD5-461543D86961}"/>
                  </a:ext>
                </a:extLst>
              </p:cNvPr>
              <p:cNvSpPr txBox="1"/>
              <p:nvPr/>
            </p:nvSpPr>
            <p:spPr>
              <a:xfrm>
                <a:off x="459782" y="2634744"/>
                <a:ext cx="11272435" cy="794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F1AD93-C2DA-4D6D-9DD5-461543D8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2" y="2634744"/>
                <a:ext cx="11272435" cy="794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5060C9-07A5-46FA-873D-1F2713C10234}"/>
                  </a:ext>
                </a:extLst>
              </p:cNvPr>
              <p:cNvSpPr txBox="1"/>
              <p:nvPr/>
            </p:nvSpPr>
            <p:spPr>
              <a:xfrm>
                <a:off x="1" y="3632252"/>
                <a:ext cx="7913076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5060C9-07A5-46FA-873D-1F2713C1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632252"/>
                <a:ext cx="7913076" cy="42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509BCE-0427-4A56-8108-6EB9BD6C1184}"/>
                  </a:ext>
                </a:extLst>
              </p:cNvPr>
              <p:cNvSpPr txBox="1"/>
              <p:nvPr/>
            </p:nvSpPr>
            <p:spPr>
              <a:xfrm>
                <a:off x="1679331" y="4565228"/>
                <a:ext cx="3886200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509BCE-0427-4A56-8108-6EB9BD6C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31" y="4565228"/>
                <a:ext cx="3886200" cy="424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785F25-EBBA-45AB-82CA-106C8872AF0B}"/>
                  </a:ext>
                </a:extLst>
              </p:cNvPr>
              <p:cNvSpPr txBox="1"/>
              <p:nvPr/>
            </p:nvSpPr>
            <p:spPr>
              <a:xfrm>
                <a:off x="1521069" y="5387382"/>
                <a:ext cx="3886200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785F25-EBBA-45AB-82CA-106C8872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69" y="5387382"/>
                <a:ext cx="3886200" cy="42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B789F1-7514-499E-A144-D33650C3E6B2}"/>
                  </a:ext>
                </a:extLst>
              </p:cNvPr>
              <p:cNvSpPr txBox="1"/>
              <p:nvPr/>
            </p:nvSpPr>
            <p:spPr>
              <a:xfrm>
                <a:off x="144005" y="6234602"/>
                <a:ext cx="8208687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Likewise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B789F1-7514-499E-A144-D33650C3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5" y="6234602"/>
                <a:ext cx="8208687" cy="4249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31E6F8-5B4C-45AE-9D6D-61BF877FD496}"/>
                  </a:ext>
                </a:extLst>
              </p:cNvPr>
              <p:cNvSpPr txBox="1"/>
              <p:nvPr/>
            </p:nvSpPr>
            <p:spPr>
              <a:xfrm>
                <a:off x="8888131" y="6264674"/>
                <a:ext cx="28285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Cyclic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permutation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31E6F8-5B4C-45AE-9D6D-61BF877F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131" y="6264674"/>
                <a:ext cx="2828588" cy="369332"/>
              </a:xfrm>
              <a:prstGeom prst="rect">
                <a:avLst/>
              </a:prstGeom>
              <a:blipFill>
                <a:blip r:embed="rId9"/>
                <a:stretch>
                  <a:fillRect r="-6034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6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F1005-B053-4581-AD32-BA8A730E73B6}"/>
                  </a:ext>
                </a:extLst>
              </p:cNvPr>
              <p:cNvSpPr txBox="1"/>
              <p:nvPr/>
            </p:nvSpPr>
            <p:spPr>
              <a:xfrm>
                <a:off x="0" y="824020"/>
                <a:ext cx="4492869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F1005-B053-4581-AD32-BA8A730E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4020"/>
                <a:ext cx="4492869" cy="424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6C2C4-E46E-473B-8A15-C5A9C3F4A077}"/>
                  </a:ext>
                </a:extLst>
              </p:cNvPr>
              <p:cNvSpPr txBox="1"/>
              <p:nvPr/>
            </p:nvSpPr>
            <p:spPr>
              <a:xfrm>
                <a:off x="1292469" y="1769229"/>
                <a:ext cx="3200400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6C2C4-E46E-473B-8A15-C5A9C3F4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69" y="1769229"/>
                <a:ext cx="3200400" cy="42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71809A-6C54-4C06-83A0-6AC8D50D6003}"/>
                  </a:ext>
                </a:extLst>
              </p:cNvPr>
              <p:cNvSpPr txBox="1"/>
              <p:nvPr/>
            </p:nvSpPr>
            <p:spPr>
              <a:xfrm>
                <a:off x="1292469" y="2633249"/>
                <a:ext cx="2180492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71809A-6C54-4C06-83A0-6AC8D50D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69" y="2633249"/>
                <a:ext cx="2180492" cy="424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4E52F7-D059-46AC-8432-7903B277987D}"/>
                  </a:ext>
                </a:extLst>
              </p:cNvPr>
              <p:cNvSpPr txBox="1"/>
              <p:nvPr/>
            </p:nvSpPr>
            <p:spPr>
              <a:xfrm>
                <a:off x="1292469" y="3587364"/>
                <a:ext cx="3725008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=±ℏ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=±ℏ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4E52F7-D059-46AC-8432-7903B277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69" y="3587364"/>
                <a:ext cx="3725008" cy="42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9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64BCB-8288-40FE-BB70-357CEC222DA4}"/>
                  </a:ext>
                </a:extLst>
              </p:cNvPr>
              <p:cNvSpPr txBox="1"/>
              <p:nvPr/>
            </p:nvSpPr>
            <p:spPr>
              <a:xfrm>
                <a:off x="96714" y="439322"/>
                <a:ext cx="3112477" cy="489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64BCB-8288-40FE-BB70-357CEC22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" y="439322"/>
                <a:ext cx="3112477" cy="48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AC8DB8-735B-45E5-B795-A267F381219A}"/>
                  </a:ext>
                </a:extLst>
              </p:cNvPr>
              <p:cNvSpPr txBox="1"/>
              <p:nvPr/>
            </p:nvSpPr>
            <p:spPr>
              <a:xfrm>
                <a:off x="684333" y="1429614"/>
                <a:ext cx="6497516" cy="55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AC8DB8-735B-45E5-B795-A267F381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3" y="1429614"/>
                <a:ext cx="6497516" cy="550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78299-7857-4F77-B0CC-5C9AB68052C2}"/>
                  </a:ext>
                </a:extLst>
              </p:cNvPr>
              <p:cNvSpPr txBox="1"/>
              <p:nvPr/>
            </p:nvSpPr>
            <p:spPr>
              <a:xfrm>
                <a:off x="523140" y="2611790"/>
                <a:ext cx="8704385" cy="55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78299-7857-4F77-B0CC-5C9AB680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0" y="2611790"/>
                <a:ext cx="8704385" cy="550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7A9D5-A475-4C65-A5A7-5F247FE82317}"/>
                  </a:ext>
                </a:extLst>
              </p:cNvPr>
              <p:cNvSpPr txBox="1"/>
              <p:nvPr/>
            </p:nvSpPr>
            <p:spPr>
              <a:xfrm>
                <a:off x="523140" y="3521780"/>
                <a:ext cx="8475787" cy="55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7A9D5-A475-4C65-A5A7-5F247FE82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0" y="3521780"/>
                <a:ext cx="8475787" cy="550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D2FD1C-CE2E-4F00-BCB1-3CBC5EDBD23E}"/>
                  </a:ext>
                </a:extLst>
              </p:cNvPr>
              <p:cNvSpPr txBox="1"/>
              <p:nvPr/>
            </p:nvSpPr>
            <p:spPr>
              <a:xfrm>
                <a:off x="523140" y="4431770"/>
                <a:ext cx="2259624" cy="55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D2FD1C-CE2E-4F00-BCB1-3CBC5EDB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0" y="4431770"/>
                <a:ext cx="2259624" cy="5500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9159A-65B1-4CD1-8DE3-1EC738A5A1A2}"/>
                  </a:ext>
                </a:extLst>
              </p:cNvPr>
              <p:cNvSpPr txBox="1"/>
              <p:nvPr/>
            </p:nvSpPr>
            <p:spPr>
              <a:xfrm>
                <a:off x="249115" y="5720137"/>
                <a:ext cx="8121161" cy="42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9159A-65B1-4CD1-8DE3-1EC738A5A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5" y="5720137"/>
                <a:ext cx="8121161" cy="424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B0F7252-0D53-4F2E-9CF3-43BA525D1806}"/>
              </a:ext>
            </a:extLst>
          </p:cNvPr>
          <p:cNvSpPr/>
          <p:nvPr/>
        </p:nvSpPr>
        <p:spPr>
          <a:xfrm>
            <a:off x="272562" y="1525464"/>
            <a:ext cx="3982916" cy="1186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6A7255-5DAB-4229-97C5-C4F59B8496F8}"/>
              </a:ext>
            </a:extLst>
          </p:cNvPr>
          <p:cNvCxnSpPr>
            <a:endCxn id="2" idx="7"/>
          </p:cNvCxnSpPr>
          <p:nvPr/>
        </p:nvCxnSpPr>
        <p:spPr>
          <a:xfrm flipV="1">
            <a:off x="2264020" y="1699291"/>
            <a:ext cx="1408173" cy="419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9CD6B4-7580-4149-AD6E-F76DCA0B5CBB}"/>
              </a:ext>
            </a:extLst>
          </p:cNvPr>
          <p:cNvCxnSpPr>
            <a:cxnSpLocks/>
          </p:cNvCxnSpPr>
          <p:nvPr/>
        </p:nvCxnSpPr>
        <p:spPr>
          <a:xfrm flipH="1" flipV="1">
            <a:off x="2534382" y="1274885"/>
            <a:ext cx="1137811" cy="42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5A3CE-FA43-45C5-A3FC-4AFDF4F9DC3B}"/>
                  </a:ext>
                </a:extLst>
              </p:cNvPr>
              <p:cNvSpPr txBox="1"/>
              <p:nvPr/>
            </p:nvSpPr>
            <p:spPr>
              <a:xfrm>
                <a:off x="2898103" y="194987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5A3CE-FA43-45C5-A3FC-4AFDF4F9D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03" y="1949870"/>
                <a:ext cx="205184" cy="276999"/>
              </a:xfrm>
              <a:prstGeom prst="rect">
                <a:avLst/>
              </a:prstGeom>
              <a:blipFill>
                <a:blip r:embed="rId2"/>
                <a:stretch>
                  <a:fillRect l="-8824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53B5E-2D50-4832-9F67-9DCDA24415F5}"/>
                  </a:ext>
                </a:extLst>
              </p:cNvPr>
              <p:cNvSpPr txBox="1"/>
              <p:nvPr/>
            </p:nvSpPr>
            <p:spPr>
              <a:xfrm>
                <a:off x="3103287" y="106085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53B5E-2D50-4832-9F67-9DCDA244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87" y="1060856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18919" r="-21622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8F8FFF-77A6-4A68-8A80-49973E6A2D6E}"/>
                  </a:ext>
                </a:extLst>
              </p:cNvPr>
              <p:cNvSpPr txBox="1"/>
              <p:nvPr/>
            </p:nvSpPr>
            <p:spPr>
              <a:xfrm>
                <a:off x="6095999" y="413210"/>
                <a:ext cx="1654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8F8FFF-77A6-4A68-8A80-49973E6A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3210"/>
                <a:ext cx="1654191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17756-0911-4EEB-B7FA-11414FCC792B}"/>
                  </a:ext>
                </a:extLst>
              </p:cNvPr>
              <p:cNvSpPr txBox="1"/>
              <p:nvPr/>
            </p:nvSpPr>
            <p:spPr>
              <a:xfrm>
                <a:off x="6095999" y="1060856"/>
                <a:ext cx="3197898" cy="54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𝑟𝑝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17756-0911-4EEB-B7FA-11414FCC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060856"/>
                <a:ext cx="3197898" cy="54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호 11">
            <a:extLst>
              <a:ext uri="{FF2B5EF4-FFF2-40B4-BE49-F238E27FC236}">
                <a16:creationId xmlns:a16="http://schemas.microsoft.com/office/drawing/2014/main" id="{2162597B-425F-44CE-96DA-58BD3CBB3023}"/>
              </a:ext>
            </a:extLst>
          </p:cNvPr>
          <p:cNvSpPr/>
          <p:nvPr/>
        </p:nvSpPr>
        <p:spPr>
          <a:xfrm rot="13500000">
            <a:off x="3209083" y="1447389"/>
            <a:ext cx="373855" cy="467319"/>
          </a:xfrm>
          <a:prstGeom prst="arc">
            <a:avLst>
              <a:gd name="adj1" fmla="val 1608848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59064D-3067-4ABD-A393-63F424B0F736}"/>
              </a:ext>
            </a:extLst>
          </p:cNvPr>
          <p:cNvCxnSpPr>
            <a:cxnSpLocks/>
          </p:cNvCxnSpPr>
          <p:nvPr/>
        </p:nvCxnSpPr>
        <p:spPr>
          <a:xfrm flipV="1">
            <a:off x="2248848" y="648320"/>
            <a:ext cx="0" cy="2780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40B83F-64BA-4533-8468-891C568862D3}"/>
                  </a:ext>
                </a:extLst>
              </p:cNvPr>
              <p:cNvSpPr txBox="1"/>
              <p:nvPr/>
            </p:nvSpPr>
            <p:spPr>
              <a:xfrm>
                <a:off x="2865001" y="154254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40B83F-64BA-4533-8468-891C56886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01" y="1542548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8919" r="-1891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DC32A-324D-4846-BD42-11415C6A295C}"/>
                  </a:ext>
                </a:extLst>
              </p:cNvPr>
              <p:cNvSpPr txBox="1"/>
              <p:nvPr/>
            </p:nvSpPr>
            <p:spPr>
              <a:xfrm>
                <a:off x="8089996" y="2352454"/>
                <a:ext cx="11977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𝑟𝑝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DC32A-324D-4846-BD42-11415C6A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96" y="2352454"/>
                <a:ext cx="1197736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BADBA6-00CE-42BC-8B8C-B563F06554B3}"/>
                  </a:ext>
                </a:extLst>
              </p:cNvPr>
              <p:cNvSpPr txBox="1"/>
              <p:nvPr/>
            </p:nvSpPr>
            <p:spPr>
              <a:xfrm>
                <a:off x="6093714" y="2223317"/>
                <a:ext cx="1608043" cy="719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BADBA6-00CE-42BC-8B8C-B563F065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14" y="2223317"/>
                <a:ext cx="1608043" cy="7199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9D05F1-961E-4E35-8301-717E3D8471F4}"/>
                  </a:ext>
                </a:extLst>
              </p:cNvPr>
              <p:cNvSpPr txBox="1"/>
              <p:nvPr/>
            </p:nvSpPr>
            <p:spPr>
              <a:xfrm>
                <a:off x="6622059" y="4219008"/>
                <a:ext cx="3627862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9D05F1-961E-4E35-8301-717E3D84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059" y="4219008"/>
                <a:ext cx="3627862" cy="793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3CDE89-1D8D-47B6-B705-0C7DBD997009}"/>
                  </a:ext>
                </a:extLst>
              </p:cNvPr>
              <p:cNvSpPr txBox="1"/>
              <p:nvPr/>
            </p:nvSpPr>
            <p:spPr>
              <a:xfrm>
                <a:off x="417626" y="3748799"/>
                <a:ext cx="4233511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Broglie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hypothesis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3CDE89-1D8D-47B6-B705-0C7DBD99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6" y="3748799"/>
                <a:ext cx="4233511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986808-B7BD-4DB2-AFD9-0B22849702BF}"/>
                  </a:ext>
                </a:extLst>
              </p:cNvPr>
              <p:cNvSpPr txBox="1"/>
              <p:nvPr/>
            </p:nvSpPr>
            <p:spPr>
              <a:xfrm>
                <a:off x="400683" y="5012687"/>
                <a:ext cx="416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Particle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Ring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986808-B7BD-4DB2-AFD9-0B228497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3" y="5012687"/>
                <a:ext cx="4168073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13D1783-4E57-44AD-97C8-3A79D0EAAA19}"/>
              </a:ext>
            </a:extLst>
          </p:cNvPr>
          <p:cNvSpPr/>
          <p:nvPr/>
        </p:nvSpPr>
        <p:spPr>
          <a:xfrm>
            <a:off x="5161813" y="4219008"/>
            <a:ext cx="949569" cy="92319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360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Minho</dc:creator>
  <cp:lastModifiedBy>Lee Minho</cp:lastModifiedBy>
  <cp:revision>1</cp:revision>
  <dcterms:created xsi:type="dcterms:W3CDTF">2022-03-17T10:56:52Z</dcterms:created>
  <dcterms:modified xsi:type="dcterms:W3CDTF">2022-03-17T14:48:13Z</dcterms:modified>
</cp:coreProperties>
</file>