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tr-TR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4.10.2024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2664296"/>
          </a:xfrm>
        </p:spPr>
        <p:txBody>
          <a:bodyPr>
            <a:normAutofit/>
          </a:bodyPr>
          <a:lstStyle/>
          <a:p>
            <a:r>
              <a:rPr lang="tr-TR" sz="5300" b="1" dirty="0"/>
              <a:t>TASARIM BİRİMİNDE YAPILAN ÇALIŞMALAR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613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NUMUNE VE ARA ÜRETİM ÇALIŞMALARI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pPr lvl="0"/>
            <a:r>
              <a:rPr lang="tr-TR" dirty="0">
                <a:solidFill>
                  <a:schemeClr val="bg1"/>
                </a:solidFill>
              </a:rPr>
              <a:t>YAPILAN TÜM İŞLEM ADIMLARINDAN ÖNCE İLGİLİ PERSONELE ÜRÜN REÇETESİNE GÖRE AŞAMALARI DETAYLANDIRARAK ANLATMAKTAYIM.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MONTAJ AŞAMASINDAN SONRA ÜRÜNLERİ KALİTE KONTROL BİRİMİNE TESLİM EDEREK KALİTESEL TAKİBİNİ YAPIYORUM.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ÜRÜNLER ONAYLANDIĞINDA PAKETLEME İŞEMİNİ YAPTIRIP, FATURA VE İRSALİYE KESTİREREK KARGOYA TESLİM EDİYORUM.</a:t>
            </a:r>
          </a:p>
          <a:p>
            <a:pPr lvl="0"/>
            <a:endParaRPr lang="tr-TR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tr-TR" dirty="0"/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03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NUMUNE VE ARA ÜRETİM ÇALIŞMALARI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lvl="0"/>
            <a:r>
              <a:rPr lang="tr-TR" dirty="0">
                <a:solidFill>
                  <a:schemeClr val="bg1"/>
                </a:solidFill>
              </a:rPr>
              <a:t>YAPILAN TÜM İŞLEM ADIMLARINDAN ÖNCE İLGİLİ PERSONELE ÜRÜN REÇETESİNE GÖRE AŞAMALARI DETAYLANDIRARAK ANLATMAKTAYIM.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MONTAJ AŞAMASINDAN SONRA ÜRÜNLERİ KALİTE KONTROL BİRİMİNE TESLİM EDEREK KALİTESEL TAKİBİNİ YAPIYORUM.</a:t>
            </a:r>
          </a:p>
          <a:p>
            <a:pPr lvl="0"/>
            <a:endParaRPr lang="tr-TR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tr-TR" dirty="0"/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603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NUMUNE VE ARA ÜRETİM ÇALIŞMALARI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ÜRÜNLER ONAYLANDIĞINDA PAKETLEME İŞEMİNİ YAPTIRIP, FATURA VE İRSALİYE KESTİREREK KARGOYA TESLİM EDİYORUM</a:t>
            </a:r>
            <a:r>
              <a:rPr lang="tr-TR" dirty="0"/>
              <a:t>.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NUMUNENİN GİDECEĞİ FİRMA, SATIŞ PAZARLAMA, DIŞ TİCARET VE DEPO İLE KOORDİNASYON İÇİNDE OLARAK GÖNDERİMİNİ SAĞLIYORUM.</a:t>
            </a:r>
          </a:p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tr-TR" dirty="0"/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80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2024 YILI NUMUNE SEVK DURUM TABLOSU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tr-TR" dirty="0"/>
          </a:p>
          <a:p>
            <a:pPr marL="137160" indent="0">
              <a:buNone/>
            </a:pPr>
            <a:endParaRPr lang="tr-TR" dirty="0"/>
          </a:p>
        </p:txBody>
      </p:sp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5DCBCD2C-1C2B-1DFF-F6FA-C41F7D3F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16" y="1714109"/>
            <a:ext cx="5626968" cy="48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2024 YILI NUMUNE SEVK DURUM TABLOSU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tr-TR" dirty="0"/>
          </a:p>
          <a:p>
            <a:pPr marL="137160" indent="0">
              <a:buNone/>
            </a:pPr>
            <a:endParaRPr lang="tr-TR" dirty="0"/>
          </a:p>
        </p:txBody>
      </p:sp>
      <p:pic>
        <p:nvPicPr>
          <p:cNvPr id="6" name="Resim 5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F1165E8A-124B-2A19-57E0-DB1E3281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76872"/>
            <a:ext cx="4464496" cy="38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2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MONTAJ KALIP ÇALIŞMASI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TEKNİK RESME GÖRE UYGUN ÖLÇÜLERDE SUNTA KALIP KESİMİNİN YAPILMASI.</a:t>
            </a:r>
          </a:p>
          <a:p>
            <a:r>
              <a:rPr lang="tr-TR" dirty="0">
                <a:solidFill>
                  <a:schemeClr val="bg1"/>
                </a:solidFill>
              </a:rPr>
              <a:t>ÜRÜNE GÖRE MONTAJ KALIBINI TEKNİK RESME UYGUN OLARAK DİZAYN ETTİKTEN SONRA ÖLÇÜSEL KONTROLÜNÜ SAĞLAYARAK MONTAJ BÖLÜMÜNE TESLİMİNİ SAĞLAMAKTAYIM.</a:t>
            </a:r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174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MONTAJ KALIP ÇALIŞMASI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tr-TR" dirty="0"/>
          </a:p>
        </p:txBody>
      </p:sp>
      <p:pic>
        <p:nvPicPr>
          <p:cNvPr id="3075" name="Picture 3" descr="C:\Users\utkucan.karakus\Downloads\processed-A526CEFB-96DE-4242-9B04-951DDC787B7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825" y="684076"/>
            <a:ext cx="51125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BÜKÜM KALIP ÇALIŞMASI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BÜKÜM İŞLEMİ SIRASINDA HATALARI EN AZA İNDİRMEK İÇİN BÜKÜLECEK ÜRÜNE UYGUN KALIBIN YAPILMASI.</a:t>
            </a:r>
          </a:p>
          <a:p>
            <a:r>
              <a:rPr lang="tr-TR" dirty="0">
                <a:solidFill>
                  <a:schemeClr val="bg1"/>
                </a:solidFill>
              </a:rPr>
              <a:t>AUTOCAD’DEN ÜRÜN ÇİZİMİNİ MAKİNADA KALIBA İŞLENECEK ŞEKİLDE UYGUN HALE GETİRİYORUM. ARDINDAN CNC ROUTER MAKİNASINDA POLYEMİT KALIP BAĞLAYARAK KALIBIN 1/1 İŞLENMESİNİ SAĞLIYORUM.</a:t>
            </a:r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365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BÜKÜM KALIP ÇALIŞMASI</a:t>
            </a:r>
          </a:p>
        </p:txBody>
      </p:sp>
      <p:pic>
        <p:nvPicPr>
          <p:cNvPr id="4" name="WhatsApp Video 2024-08-16 saat 14.59.52_f3a6de5d">
            <a:hlinkClick r:id="" action="ppaction://media"/>
            <a:extLst>
              <a:ext uri="{FF2B5EF4-FFF2-40B4-BE49-F238E27FC236}">
                <a16:creationId xmlns:a16="http://schemas.microsoft.com/office/drawing/2014/main" id="{AE1D8A72-689A-E7B9-1540-959C4D77201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1640" y="1417638"/>
            <a:ext cx="6480720" cy="4852988"/>
          </a:xfrm>
        </p:spPr>
      </p:pic>
    </p:spTree>
    <p:extLst>
      <p:ext uri="{BB962C8B-B14F-4D97-AF65-F5344CB8AC3E}">
        <p14:creationId xmlns:p14="http://schemas.microsoft.com/office/powerpoint/2010/main" val="11070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ÜRÜN BOY BELİRLEME ÇALIŞMALARI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ÜRETİME YENİ GİREN VE İLK DEFA NUMUNESİ YAPILAN ÜRÜNLERİN BOY BELİRLENİLEREK YAPILABİLİRLİK TAKİBİNİN YAPILMASI.</a:t>
            </a:r>
          </a:p>
          <a:p>
            <a:r>
              <a:rPr lang="tr-TR" dirty="0">
                <a:solidFill>
                  <a:schemeClr val="bg1"/>
                </a:solidFill>
              </a:rPr>
              <a:t>ÜRÜNLER İÇİN KALIP GEREKMEKTE İSE KALIP AŞAMASINDA DEVREYE GİREREK ÜRÜNE UYGUN KALIBIN HAZIRLANMASI.</a:t>
            </a:r>
          </a:p>
          <a:p>
            <a:r>
              <a:rPr lang="tr-TR" dirty="0">
                <a:solidFill>
                  <a:schemeClr val="bg1"/>
                </a:solidFill>
              </a:rPr>
              <a:t>ÜRÜNÜN TAVSIZ, BOŞ BORUSU TAVLI VE TAVLI ÜRÜN YAPILABİLİRLİĞİNİN TEST EDİLMESİ.</a:t>
            </a:r>
          </a:p>
        </p:txBody>
      </p:sp>
    </p:spTree>
    <p:extLst>
      <p:ext uri="{BB962C8B-B14F-4D97-AF65-F5344CB8AC3E}">
        <p14:creationId xmlns:p14="http://schemas.microsoft.com/office/powerpoint/2010/main" val="10491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DENEME ÇALIŞMALARI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ÜRETİM DENEMESİ</a:t>
            </a:r>
          </a:p>
          <a:p>
            <a:r>
              <a:rPr lang="tr-TR" dirty="0">
                <a:solidFill>
                  <a:schemeClr val="bg1"/>
                </a:solidFill>
              </a:rPr>
              <a:t>TEL DENEMESİ</a:t>
            </a:r>
          </a:p>
          <a:p>
            <a:r>
              <a:rPr lang="tr-TR" dirty="0">
                <a:solidFill>
                  <a:schemeClr val="bg1"/>
                </a:solidFill>
              </a:rPr>
              <a:t>SAC DENEMESİ</a:t>
            </a:r>
          </a:p>
          <a:p>
            <a:r>
              <a:rPr lang="tr-TR" dirty="0">
                <a:solidFill>
                  <a:schemeClr val="bg1"/>
                </a:solidFill>
              </a:rPr>
              <a:t>KUM DENEMESİ (KALİTE KONTROL İLE)</a:t>
            </a:r>
          </a:p>
          <a:p>
            <a:r>
              <a:rPr lang="tr-TR" dirty="0">
                <a:solidFill>
                  <a:schemeClr val="bg1"/>
                </a:solidFill>
              </a:rPr>
              <a:t>KILCAL ÇATLAK DENEMELERİ</a:t>
            </a:r>
          </a:p>
          <a:p>
            <a:r>
              <a:rPr lang="tr-TR" dirty="0">
                <a:solidFill>
                  <a:schemeClr val="bg1"/>
                </a:solidFill>
              </a:rPr>
              <a:t>MALİYET DÜŞÜRME DENEMELERİ</a:t>
            </a:r>
          </a:p>
        </p:txBody>
      </p:sp>
    </p:spTree>
    <p:extLst>
      <p:ext uri="{BB962C8B-B14F-4D97-AF65-F5344CB8AC3E}">
        <p14:creationId xmlns:p14="http://schemas.microsoft.com/office/powerpoint/2010/main" val="13331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DENEME AŞAMALARI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DENEMESİ YAPILACAK ÜRÜNLERİN BORU KESİMİNİN YAPILMASI</a:t>
            </a:r>
          </a:p>
          <a:p>
            <a:r>
              <a:rPr lang="tr-TR" dirty="0"/>
              <a:t>TELLERİNİN SARDIRILMASI</a:t>
            </a:r>
          </a:p>
          <a:p>
            <a:r>
              <a:rPr lang="tr-TR" dirty="0"/>
              <a:t>TEL AÇILIMININ PROSES İLE KONTROLÜNÜN SAĞLANMASI</a:t>
            </a:r>
          </a:p>
          <a:p>
            <a:r>
              <a:rPr lang="tr-TR" dirty="0"/>
              <a:t>BORUSU KESİLMİŞ VE TELİ SARILMIŞ ÜRÜNLERİN DOLUMU İÇİN DOLUM KUMLARINI KONTROL EDEREK ÜRETİMİ AKSATMAYACAK ŞEKİLDE ÜRÜNLERİN DOLUMUNUN YAPILMASI</a:t>
            </a:r>
          </a:p>
        </p:txBody>
      </p:sp>
    </p:spTree>
    <p:extLst>
      <p:ext uri="{BB962C8B-B14F-4D97-AF65-F5344CB8AC3E}">
        <p14:creationId xmlns:p14="http://schemas.microsoft.com/office/powerpoint/2010/main" val="307374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DENEME AŞAMALARI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ÜRÜNLERİN DOLUMUNUN UYGUN ŞEKİLDE YAPILMASI İÇİN SÜREKLİ KONTROLÜNÜN SAĞLANMASI.</a:t>
            </a:r>
          </a:p>
          <a:p>
            <a:r>
              <a:rPr lang="tr-TR" dirty="0"/>
              <a:t>PİM BOYLARI, KUM BOŞLUKLARI VE TAKILAN TIPALARININ KONTROLÜNÜ SAĞLAMAKTAYIM.</a:t>
            </a:r>
          </a:p>
          <a:p>
            <a:r>
              <a:rPr lang="tr-TR" dirty="0"/>
              <a:t>DOLUMU YAPILMIŞ ÜRÜNLERİN HADDE AŞAMASI İÇİN ÜRÜNE GÖRE ÇAP, OMAJ VE BOY BAZINDA DOĞRU HADDENİN BELİRLENMESİ VE ÜRETİMİ AKSATMADAN HADDELENMESİ.</a:t>
            </a:r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270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DENEME AŞAMALARI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BÜKÜMÜ RİSKLİ OLAN ÜRÜNLER, KUM DENEMESİ, KILCAL ÇATLAK İÇİN ÜRÜNLERİN ÇEKTİRMESİNİ YAPTIKTAN SONRA BÜKÜME GÖTÜREREK BÜKÜM İŞLEMİ YAPILIR. </a:t>
            </a:r>
          </a:p>
          <a:p>
            <a:r>
              <a:rPr lang="tr-TR" dirty="0">
                <a:solidFill>
                  <a:schemeClr val="bg1"/>
                </a:solidFill>
              </a:rPr>
              <a:t>BÜKÜM İŞLEMİ BİTTİKTEN SONRA KALİTE KONTROL BÖLÜMÜNE TESLİM EDİLİR.</a:t>
            </a:r>
          </a:p>
          <a:p>
            <a:pPr marL="137160" indent="0">
              <a:buNone/>
            </a:pPr>
            <a:endParaRPr lang="tr-TR" dirty="0"/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131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NUMUNE VE ARA ÜRETİM ÇALIŞMALARI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dirty="0">
                <a:solidFill>
                  <a:schemeClr val="bg1"/>
                </a:solidFill>
              </a:rPr>
              <a:t>ÖNCELİKLE NUMUNE SİPARİŞİ AÇILAN ÜRÜNLERDE AKSESUAR STOK KONTROLÜ YAPIP OLMAYAN AKSESUARLARI SATIN ALMA İLE KOORDİNELİ TEMİN EDEREK TAKİBİNİ YAPMAKTAYIM.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NUMUNE VE ARA ÜRETİM AŞAMALARI DENEME AŞAMALARI İLE ÖRTÜŞMEKTEDİR SIRASI İLE PROSES AŞAMALARI İLERLETİLMEKTEDİR.</a:t>
            </a:r>
          </a:p>
          <a:p>
            <a:pPr marL="137160" lvl="0" indent="0">
              <a:buNone/>
            </a:pPr>
            <a:endParaRPr lang="tr-TR" dirty="0"/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374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NUMUNE VE ARA ÜRETİM ÇALIŞMALARI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lvl="0"/>
            <a:r>
              <a:rPr lang="tr-TR" dirty="0">
                <a:solidFill>
                  <a:schemeClr val="bg1"/>
                </a:solidFill>
              </a:rPr>
              <a:t>ÜRÜNÜN ÇEKTİRMESİ YAPILIRKEN BİZZAT ORDA BULUNARAK ÜRÜNLERDE ÇENE İZLERİ, BOYLARININ EŞİT OLUP OLMADIĞI GİBİ KALİTESEL DURUMLARI KONTROL ETMEKTEYİM. 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ÇEKTİRMESİ BİTEN ÜRÜNLERİ BÜKÜM BÖLÜMÜNE TESLİM EDEREK BÜKÜM AŞAMASINDA ÜRÜNLERİN ÖLÇÜSEL VE GÖRSEL KONTROLLERİNİN YAPILMASINI SAĞLAYARAK MONTAJ BÖLÜMÜNE AKTARMAKTAYIM.</a:t>
            </a:r>
          </a:p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tr-TR" dirty="0"/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503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NUMUNE VE ARA ÜRETİM ÇALIŞMALARI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lvl="0"/>
            <a:r>
              <a:rPr lang="tr-TR" dirty="0">
                <a:solidFill>
                  <a:schemeClr val="bg1"/>
                </a:solidFill>
              </a:rPr>
              <a:t>ARDINDAN MONTAJ BÖLÜMÜNDE GEREKEN İŞLEMLERİ YAPTIRMAKTAYIM. BU İŞLEMLER ÜRÜNE GÖRE DEĞİŞİKLİL GÖSTERSE DE GENEL OLARAK AŞAĞIDAKİ GİBİDİR;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ÜRÜNLERE ES VERME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FLANŞ BOĞUMU	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SOKET PUNTALAMA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TOPRAK SOKET PUNTALAMA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GERGİ TELİ PUNTALAMA</a:t>
            </a:r>
          </a:p>
          <a:p>
            <a:pPr lvl="0"/>
            <a:r>
              <a:rPr lang="tr-TR" dirty="0">
                <a:solidFill>
                  <a:schemeClr val="bg1"/>
                </a:solidFill>
              </a:rPr>
              <a:t>MARKALAMA</a:t>
            </a:r>
          </a:p>
          <a:p>
            <a:pPr marL="137160" lv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tr-TR" dirty="0"/>
          </a:p>
          <a:p>
            <a:pPr marL="13716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4415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ven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Güven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üven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</TotalTime>
  <Words>513</Words>
  <Application>Microsoft Office PowerPoint</Application>
  <PresentationFormat>Ekran Gösterisi (4:3)</PresentationFormat>
  <Paragraphs>69</Paragraphs>
  <Slides>18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Book Antiqua</vt:lpstr>
      <vt:lpstr>Lucida Sans</vt:lpstr>
      <vt:lpstr>Wingdings</vt:lpstr>
      <vt:lpstr>Wingdings 2</vt:lpstr>
      <vt:lpstr>Wingdings 3</vt:lpstr>
      <vt:lpstr>Güven</vt:lpstr>
      <vt:lpstr>TASARIM BİRİMİNDE YAPILAN ÇALIŞMALAR </vt:lpstr>
      <vt:lpstr>ÜRÜN BOY BELİRLEME ÇALIŞMALARI</vt:lpstr>
      <vt:lpstr>DENEME ÇALIŞMALARI</vt:lpstr>
      <vt:lpstr>DENEME AŞAMALARI</vt:lpstr>
      <vt:lpstr>DENEME AŞAMALARI</vt:lpstr>
      <vt:lpstr>DENEME AŞAMALARI</vt:lpstr>
      <vt:lpstr>NUMUNE VE ARA ÜRETİM ÇALIŞMALARI</vt:lpstr>
      <vt:lpstr>NUMUNE VE ARA ÜRETİM ÇALIŞMALARI</vt:lpstr>
      <vt:lpstr>NUMUNE VE ARA ÜRETİM ÇALIŞMALARI</vt:lpstr>
      <vt:lpstr>NUMUNE VE ARA ÜRETİM ÇALIŞMALARI</vt:lpstr>
      <vt:lpstr>NUMUNE VE ARA ÜRETİM ÇALIŞMALARI</vt:lpstr>
      <vt:lpstr>NUMUNE VE ARA ÜRETİM ÇALIŞMALARI</vt:lpstr>
      <vt:lpstr>2024 YILI NUMUNE SEVK DURUM TABLOSU</vt:lpstr>
      <vt:lpstr>2024 YILI NUMUNE SEVK DURUM TABLOSU</vt:lpstr>
      <vt:lpstr>MONTAJ KALIP ÇALIŞMASI</vt:lpstr>
      <vt:lpstr>MONTAJ KALIP ÇALIŞMASI</vt:lpstr>
      <vt:lpstr>BÜKÜM KALIP ÇALIŞMASI</vt:lpstr>
      <vt:lpstr>BÜKÜM KALIP ÇALIŞMASI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TASARIM BİRİMİNDE YAPILAN ÇALIŞMALAR: UTKUCAN KARAKUŞ</dc:title>
  <dc:creator>Utkucan KARAKUŞ</dc:creator>
  <cp:lastModifiedBy>Mehmet Emre Çetinkaya</cp:lastModifiedBy>
  <cp:revision>11</cp:revision>
  <dcterms:created xsi:type="dcterms:W3CDTF">2024-08-09T10:41:59Z</dcterms:created>
  <dcterms:modified xsi:type="dcterms:W3CDTF">2024-10-04T20:44:54Z</dcterms:modified>
</cp:coreProperties>
</file>