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Open Source Solutions in SAST, DAST and SCA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source solutions in SAST, DAST and SCA are becoming increasingly popular due to their cost-effectiveness and flexibility.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SAST (Static Application Security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Pros:</a:t>
            </a:r>
          </a:p>
          <a:p>
            <a:pPr/>
            <a:r>
              <a:t>- Early detection of vulnerabilities</a:t>
            </a:r>
          </a:p>
          <a:p>
            <a:pPr/>
            <a:r>
              <a:t>- Integration with CI/CD pipeline</a:t>
            </a:r>
          </a:p>
          <a:p>
            <a:pPr/>
            <a:r>
              <a:t>- Customizable rulesets</a:t>
            </a:r>
          </a:p>
          <a:p>
            <a:pPr/>
            <a:r>
              <a:t>Cons:</a:t>
            </a:r>
          </a:p>
          <a:p>
            <a:pPr/>
            <a:r>
              <a:t>- False positives</a:t>
            </a:r>
          </a:p>
          <a:p>
            <a:pPr/>
            <a:r>
              <a:t>- Limited coverage of runtime issues</a:t>
            </a:r>
          </a:p>
          <a:p>
            <a:pPr/>
            <a:r>
              <a:t>- Requires source code 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DAST (Dynamic Application Security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Pros:</a:t>
            </a:r>
          </a:p>
          <a:p>
            <a:pPr/>
            <a:r>
              <a:t>- Accurate detection of vulnerabilities</a:t>
            </a:r>
          </a:p>
          <a:p>
            <a:pPr/>
            <a:r>
              <a:t>- Real-world simulation of attacks</a:t>
            </a:r>
          </a:p>
          <a:p>
            <a:pPr/>
            <a:r>
              <a:t>- No access to source code required</a:t>
            </a:r>
          </a:p>
          <a:p>
            <a:pPr/>
            <a:r>
              <a:t>Cons:</a:t>
            </a:r>
          </a:p>
          <a:p>
            <a:pPr/>
            <a:r>
              <a:t>- Limited coverage of backend systems</a:t>
            </a:r>
          </a:p>
          <a:p>
            <a:pPr/>
            <a:r>
              <a:t>- High rate of false positives</a:t>
            </a:r>
          </a:p>
          <a:p>
            <a:pPr/>
            <a:r>
              <a:t>- Limited scalability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 (Software Composition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Pros:</a:t>
            </a:r>
          </a:p>
          <a:p>
            <a:pPr/>
            <a:r>
              <a:t>- Comprehensive identification of open source components</a:t>
            </a:r>
          </a:p>
          <a:p>
            <a:pPr/>
            <a:r>
              <a:t>- Detection of known vulnerabilities</a:t>
            </a:r>
          </a:p>
          <a:p>
            <a:pPr/>
            <a:r>
              <a:t>- Integration with CI/CD pipeline</a:t>
            </a:r>
          </a:p>
          <a:p>
            <a:pPr/>
            <a:r>
              <a:t>Cons:</a:t>
            </a:r>
          </a:p>
          <a:p>
            <a:pPr/>
            <a:r>
              <a:t>- Limited coverage of proprietary code</a:t>
            </a:r>
          </a:p>
          <a:p>
            <a:pPr/>
            <a:r>
              <a:t>- False positives</a:t>
            </a:r>
          </a:p>
          <a:p>
            <a:pPr/>
            <a:r>
              <a:t>- Limited support for some programming languages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source solutions in SAST, DAST and SCA offer a cost-effective and flexible approach to application security. However, each tool has its own pros and cons that should be carefully considered before implementation.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