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3" r:id="rId6"/>
    <p:sldId id="274" r:id="rId7"/>
    <p:sldId id="257" r:id="rId8"/>
    <p:sldId id="275" r:id="rId9"/>
    <p:sldId id="276" r:id="rId10"/>
    <p:sldId id="282" r:id="rId11"/>
    <p:sldId id="277" r:id="rId12"/>
    <p:sldId id="278" r:id="rId13"/>
    <p:sldId id="279" r:id="rId14"/>
    <p:sldId id="266" r:id="rId15"/>
    <p:sldId id="291" r:id="rId16"/>
    <p:sldId id="259" r:id="rId17"/>
    <p:sldId id="260" r:id="rId18"/>
    <p:sldId id="265" r:id="rId19"/>
    <p:sldId id="267" r:id="rId20"/>
    <p:sldId id="268" r:id="rId21"/>
    <p:sldId id="270" r:id="rId22"/>
    <p:sldId id="292" r:id="rId23"/>
    <p:sldId id="280" r:id="rId24"/>
    <p:sldId id="269" r:id="rId25"/>
    <p:sldId id="271" r:id="rId26"/>
    <p:sldId id="293" r:id="rId27"/>
    <p:sldId id="283" r:id="rId28"/>
    <p:sldId id="285" r:id="rId29"/>
    <p:sldId id="286" r:id="rId30"/>
    <p:sldId id="287" r:id="rId31"/>
    <p:sldId id="294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8A695-14B1-404C-A55E-9249943094B8}" v="4" dt="2024-01-09T06:04:51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resa Lee Hui Qi" userId="f0428008-e93a-443f-9ff1-8cf206cf880e" providerId="ADAL" clId="{712D1183-F3C5-4A11-86E1-7F05E946EBEE}"/>
    <pc:docChg chg="undo custSel addSld delSld modSld">
      <pc:chgData name="Theresa Lee Hui Qi" userId="f0428008-e93a-443f-9ff1-8cf206cf880e" providerId="ADAL" clId="{712D1183-F3C5-4A11-86E1-7F05E946EBEE}" dt="2024-01-08T06:42:30.704" v="1240" actId="20577"/>
      <pc:docMkLst>
        <pc:docMk/>
      </pc:docMkLst>
      <pc:sldChg chg="del">
        <pc:chgData name="Theresa Lee Hui Qi" userId="f0428008-e93a-443f-9ff1-8cf206cf880e" providerId="ADAL" clId="{712D1183-F3C5-4A11-86E1-7F05E946EBEE}" dt="2024-01-08T06:06:48.308" v="1186" actId="47"/>
        <pc:sldMkLst>
          <pc:docMk/>
          <pc:sldMk cId="99674049" sldId="258"/>
        </pc:sldMkLst>
      </pc:sldChg>
      <pc:sldChg chg="modSp mod">
        <pc:chgData name="Theresa Lee Hui Qi" userId="f0428008-e93a-443f-9ff1-8cf206cf880e" providerId="ADAL" clId="{712D1183-F3C5-4A11-86E1-7F05E946EBEE}" dt="2024-01-08T06:42:30.704" v="1240" actId="20577"/>
        <pc:sldMkLst>
          <pc:docMk/>
          <pc:sldMk cId="3743910969" sldId="266"/>
        </pc:sldMkLst>
        <pc:spChg chg="mod">
          <ac:chgData name="Theresa Lee Hui Qi" userId="f0428008-e93a-443f-9ff1-8cf206cf880e" providerId="ADAL" clId="{712D1183-F3C5-4A11-86E1-7F05E946EBEE}" dt="2024-01-08T06:42:30.704" v="1240" actId="20577"/>
          <ac:spMkLst>
            <pc:docMk/>
            <pc:sldMk cId="3743910969" sldId="266"/>
            <ac:spMk id="2" creationId="{BAE425BA-C2E0-EE56-010D-C07C3B021FBA}"/>
          </ac:spMkLst>
        </pc:spChg>
        <pc:spChg chg="mod">
          <ac:chgData name="Theresa Lee Hui Qi" userId="f0428008-e93a-443f-9ff1-8cf206cf880e" providerId="ADAL" clId="{712D1183-F3C5-4A11-86E1-7F05E946EBEE}" dt="2024-01-08T06:42:22.883" v="1224" actId="20577"/>
          <ac:spMkLst>
            <pc:docMk/>
            <pc:sldMk cId="3743910969" sldId="266"/>
            <ac:spMk id="3" creationId="{5A7EFD69-8BC3-5628-8762-DC077C293494}"/>
          </ac:spMkLst>
        </pc:spChg>
      </pc:sldChg>
      <pc:sldChg chg="addSp delSp modSp mod modAnim">
        <pc:chgData name="Theresa Lee Hui Qi" userId="f0428008-e93a-443f-9ff1-8cf206cf880e" providerId="ADAL" clId="{712D1183-F3C5-4A11-86E1-7F05E946EBEE}" dt="2024-01-08T02:48:40.950" v="68"/>
        <pc:sldMkLst>
          <pc:docMk/>
          <pc:sldMk cId="2429774944" sldId="276"/>
        </pc:sldMkLst>
        <pc:spChg chg="del">
          <ac:chgData name="Theresa Lee Hui Qi" userId="f0428008-e93a-443f-9ff1-8cf206cf880e" providerId="ADAL" clId="{712D1183-F3C5-4A11-86E1-7F05E946EBEE}" dt="2024-01-08T02:47:16.827" v="0" actId="478"/>
          <ac:spMkLst>
            <pc:docMk/>
            <pc:sldMk cId="2429774944" sldId="276"/>
            <ac:spMk id="3" creationId="{7D528068-353E-0594-B312-70B6DFA6884B}"/>
          </ac:spMkLst>
        </pc:spChg>
        <pc:spChg chg="add mod">
          <ac:chgData name="Theresa Lee Hui Qi" userId="f0428008-e93a-443f-9ff1-8cf206cf880e" providerId="ADAL" clId="{712D1183-F3C5-4A11-86E1-7F05E946EBEE}" dt="2024-01-08T02:47:48.127" v="38" actId="1076"/>
          <ac:spMkLst>
            <pc:docMk/>
            <pc:sldMk cId="2429774944" sldId="276"/>
            <ac:spMk id="6" creationId="{29F4FCD6-9187-57E4-2C1C-D676E9446590}"/>
          </ac:spMkLst>
        </pc:spChg>
        <pc:spChg chg="add mod">
          <ac:chgData name="Theresa Lee Hui Qi" userId="f0428008-e93a-443f-9ff1-8cf206cf880e" providerId="ADAL" clId="{712D1183-F3C5-4A11-86E1-7F05E946EBEE}" dt="2024-01-08T02:48:24.354" v="67" actId="164"/>
          <ac:spMkLst>
            <pc:docMk/>
            <pc:sldMk cId="2429774944" sldId="276"/>
            <ac:spMk id="7" creationId="{79E9889A-48AA-3C51-DAE7-6C5897BE54E8}"/>
          </ac:spMkLst>
        </pc:spChg>
        <pc:grpChg chg="add mod">
          <ac:chgData name="Theresa Lee Hui Qi" userId="f0428008-e93a-443f-9ff1-8cf206cf880e" providerId="ADAL" clId="{712D1183-F3C5-4A11-86E1-7F05E946EBEE}" dt="2024-01-08T02:48:24.354" v="67" actId="164"/>
          <ac:grpSpMkLst>
            <pc:docMk/>
            <pc:sldMk cId="2429774944" sldId="276"/>
            <ac:grpSpMk id="8" creationId="{418E199D-85AA-475E-11A9-D7E71EC74D67}"/>
          </ac:grpSpMkLst>
        </pc:grpChg>
        <pc:grpChg chg="mod">
          <ac:chgData name="Theresa Lee Hui Qi" userId="f0428008-e93a-443f-9ff1-8cf206cf880e" providerId="ADAL" clId="{712D1183-F3C5-4A11-86E1-7F05E946EBEE}" dt="2024-01-08T02:48:24.354" v="67" actId="164"/>
          <ac:grpSpMkLst>
            <pc:docMk/>
            <pc:sldMk cId="2429774944" sldId="276"/>
            <ac:grpSpMk id="13" creationId="{AC244713-323B-83A7-AA68-38FECC12E44A}"/>
          </ac:grpSpMkLst>
        </pc:grpChg>
      </pc:sldChg>
      <pc:sldChg chg="modSp mod">
        <pc:chgData name="Theresa Lee Hui Qi" userId="f0428008-e93a-443f-9ff1-8cf206cf880e" providerId="ADAL" clId="{712D1183-F3C5-4A11-86E1-7F05E946EBEE}" dt="2024-01-08T03:11:21.257" v="521" actId="20577"/>
        <pc:sldMkLst>
          <pc:docMk/>
          <pc:sldMk cId="3567090768" sldId="280"/>
        </pc:sldMkLst>
        <pc:spChg chg="mod">
          <ac:chgData name="Theresa Lee Hui Qi" userId="f0428008-e93a-443f-9ff1-8cf206cf880e" providerId="ADAL" clId="{712D1183-F3C5-4A11-86E1-7F05E946EBEE}" dt="2024-01-08T03:11:21.257" v="521" actId="20577"/>
          <ac:spMkLst>
            <pc:docMk/>
            <pc:sldMk cId="3567090768" sldId="280"/>
            <ac:spMk id="3" creationId="{CF9413EF-2DA5-347F-CD41-2642C367384F}"/>
          </ac:spMkLst>
        </pc:spChg>
      </pc:sldChg>
      <pc:sldChg chg="del">
        <pc:chgData name="Theresa Lee Hui Qi" userId="f0428008-e93a-443f-9ff1-8cf206cf880e" providerId="ADAL" clId="{712D1183-F3C5-4A11-86E1-7F05E946EBEE}" dt="2024-01-08T02:53:06.486" v="212" actId="47"/>
        <pc:sldMkLst>
          <pc:docMk/>
          <pc:sldMk cId="779077966" sldId="281"/>
        </pc:sldMkLst>
      </pc:sldChg>
      <pc:sldChg chg="addSp delSp modSp new mod">
        <pc:chgData name="Theresa Lee Hui Qi" userId="f0428008-e93a-443f-9ff1-8cf206cf880e" providerId="ADAL" clId="{712D1183-F3C5-4A11-86E1-7F05E946EBEE}" dt="2024-01-08T02:52:49.390" v="211" actId="27636"/>
        <pc:sldMkLst>
          <pc:docMk/>
          <pc:sldMk cId="1575916101" sldId="282"/>
        </pc:sldMkLst>
        <pc:spChg chg="mod">
          <ac:chgData name="Theresa Lee Hui Qi" userId="f0428008-e93a-443f-9ff1-8cf206cf880e" providerId="ADAL" clId="{712D1183-F3C5-4A11-86E1-7F05E946EBEE}" dt="2024-01-08T02:51:50.444" v="140" actId="20577"/>
          <ac:spMkLst>
            <pc:docMk/>
            <pc:sldMk cId="1575916101" sldId="282"/>
            <ac:spMk id="2" creationId="{D843B864-C01A-9201-9752-8CC386A9C9F6}"/>
          </ac:spMkLst>
        </pc:spChg>
        <pc:spChg chg="del">
          <ac:chgData name="Theresa Lee Hui Qi" userId="f0428008-e93a-443f-9ff1-8cf206cf880e" providerId="ADAL" clId="{712D1183-F3C5-4A11-86E1-7F05E946EBEE}" dt="2024-01-08T02:49:02.289" v="70"/>
          <ac:spMkLst>
            <pc:docMk/>
            <pc:sldMk cId="1575916101" sldId="282"/>
            <ac:spMk id="3" creationId="{7D96136D-577F-651C-36D0-63B09262CBA4}"/>
          </ac:spMkLst>
        </pc:spChg>
        <pc:spChg chg="add mod">
          <ac:chgData name="Theresa Lee Hui Qi" userId="f0428008-e93a-443f-9ff1-8cf206cf880e" providerId="ADAL" clId="{712D1183-F3C5-4A11-86E1-7F05E946EBEE}" dt="2024-01-08T02:51:34.993" v="132" actId="14100"/>
          <ac:spMkLst>
            <pc:docMk/>
            <pc:sldMk cId="1575916101" sldId="282"/>
            <ac:spMk id="6" creationId="{3748FEF3-42B9-80BD-D75E-17F315F34718}"/>
          </ac:spMkLst>
        </pc:spChg>
        <pc:spChg chg="add mod">
          <ac:chgData name="Theresa Lee Hui Qi" userId="f0428008-e93a-443f-9ff1-8cf206cf880e" providerId="ADAL" clId="{712D1183-F3C5-4A11-86E1-7F05E946EBEE}" dt="2024-01-08T02:52:49.390" v="211" actId="27636"/>
          <ac:spMkLst>
            <pc:docMk/>
            <pc:sldMk cId="1575916101" sldId="282"/>
            <ac:spMk id="7" creationId="{4E413775-C0AC-E4E3-91F6-43D91CDCF717}"/>
          </ac:spMkLst>
        </pc:spChg>
        <pc:picChg chg="add mod">
          <ac:chgData name="Theresa Lee Hui Qi" userId="f0428008-e93a-443f-9ff1-8cf206cf880e" providerId="ADAL" clId="{712D1183-F3C5-4A11-86E1-7F05E946EBEE}" dt="2024-01-08T02:51:16.583" v="130" actId="1076"/>
          <ac:picMkLst>
            <pc:docMk/>
            <pc:sldMk cId="1575916101" sldId="282"/>
            <ac:picMk id="5" creationId="{9BBE8E75-AA01-5B62-09F4-81AC64447897}"/>
          </ac:picMkLst>
        </pc:picChg>
      </pc:sldChg>
      <pc:sldChg chg="addSp modSp new mod">
        <pc:chgData name="Theresa Lee Hui Qi" userId="f0428008-e93a-443f-9ff1-8cf206cf880e" providerId="ADAL" clId="{712D1183-F3C5-4A11-86E1-7F05E946EBEE}" dt="2024-01-08T03:04:49.266" v="279" actId="1076"/>
        <pc:sldMkLst>
          <pc:docMk/>
          <pc:sldMk cId="3333112226" sldId="283"/>
        </pc:sldMkLst>
        <pc:spChg chg="mod">
          <ac:chgData name="Theresa Lee Hui Qi" userId="f0428008-e93a-443f-9ff1-8cf206cf880e" providerId="ADAL" clId="{712D1183-F3C5-4A11-86E1-7F05E946EBEE}" dt="2024-01-08T03:00:35.119" v="231" actId="20577"/>
          <ac:spMkLst>
            <pc:docMk/>
            <pc:sldMk cId="3333112226" sldId="283"/>
            <ac:spMk id="2" creationId="{25D302E0-0CB0-0F9D-84F8-B2A6250C3EE9}"/>
          </ac:spMkLst>
        </pc:spChg>
        <pc:spChg chg="mod">
          <ac:chgData name="Theresa Lee Hui Qi" userId="f0428008-e93a-443f-9ff1-8cf206cf880e" providerId="ADAL" clId="{712D1183-F3C5-4A11-86E1-7F05E946EBEE}" dt="2024-01-08T03:04:18.028" v="265" actId="20577"/>
          <ac:spMkLst>
            <pc:docMk/>
            <pc:sldMk cId="3333112226" sldId="283"/>
            <ac:spMk id="3" creationId="{0F17F1C2-648C-B5B6-2444-B55B6DCA57BD}"/>
          </ac:spMkLst>
        </pc:spChg>
        <pc:spChg chg="add mod">
          <ac:chgData name="Theresa Lee Hui Qi" userId="f0428008-e93a-443f-9ff1-8cf206cf880e" providerId="ADAL" clId="{712D1183-F3C5-4A11-86E1-7F05E946EBEE}" dt="2024-01-08T03:04:49.266" v="279" actId="1076"/>
          <ac:spMkLst>
            <pc:docMk/>
            <pc:sldMk cId="3333112226" sldId="283"/>
            <ac:spMk id="9" creationId="{0FD3A523-D44A-22C1-1D46-758C823385C7}"/>
          </ac:spMkLst>
        </pc:spChg>
        <pc:picChg chg="add mod">
          <ac:chgData name="Theresa Lee Hui Qi" userId="f0428008-e93a-443f-9ff1-8cf206cf880e" providerId="ADAL" clId="{712D1183-F3C5-4A11-86E1-7F05E946EBEE}" dt="2024-01-08T03:02:42.462" v="235" actId="1076"/>
          <ac:picMkLst>
            <pc:docMk/>
            <pc:sldMk cId="3333112226" sldId="283"/>
            <ac:picMk id="5" creationId="{BCA5C4FD-63D0-565B-DE7F-B00E07EE692A}"/>
          </ac:picMkLst>
        </pc:picChg>
        <pc:picChg chg="add mod">
          <ac:chgData name="Theresa Lee Hui Qi" userId="f0428008-e93a-443f-9ff1-8cf206cf880e" providerId="ADAL" clId="{712D1183-F3C5-4A11-86E1-7F05E946EBEE}" dt="2024-01-08T03:03:54.003" v="241" actId="1076"/>
          <ac:picMkLst>
            <pc:docMk/>
            <pc:sldMk cId="3333112226" sldId="283"/>
            <ac:picMk id="7" creationId="{67DA4488-B0AD-42AA-EF0A-6B962BD92714}"/>
          </ac:picMkLst>
        </pc:picChg>
      </pc:sldChg>
      <pc:sldChg chg="addSp modSp new del mod">
        <pc:chgData name="Theresa Lee Hui Qi" userId="f0428008-e93a-443f-9ff1-8cf206cf880e" providerId="ADAL" clId="{712D1183-F3C5-4A11-86E1-7F05E946EBEE}" dt="2024-01-08T03:12:56.213" v="614" actId="47"/>
        <pc:sldMkLst>
          <pc:docMk/>
          <pc:sldMk cId="470176731" sldId="284"/>
        </pc:sldMkLst>
        <pc:spChg chg="mod">
          <ac:chgData name="Theresa Lee Hui Qi" userId="f0428008-e93a-443f-9ff1-8cf206cf880e" providerId="ADAL" clId="{712D1183-F3C5-4A11-86E1-7F05E946EBEE}" dt="2024-01-08T03:10:37.582" v="418" actId="20577"/>
          <ac:spMkLst>
            <pc:docMk/>
            <pc:sldMk cId="470176731" sldId="284"/>
            <ac:spMk id="2" creationId="{5C68979D-25F7-F1D4-D8CB-C9B9B77486DF}"/>
          </ac:spMkLst>
        </pc:spChg>
        <pc:spChg chg="mod">
          <ac:chgData name="Theresa Lee Hui Qi" userId="f0428008-e93a-443f-9ff1-8cf206cf880e" providerId="ADAL" clId="{712D1183-F3C5-4A11-86E1-7F05E946EBEE}" dt="2024-01-08T03:11:06.573" v="499" actId="20577"/>
          <ac:spMkLst>
            <pc:docMk/>
            <pc:sldMk cId="470176731" sldId="284"/>
            <ac:spMk id="3" creationId="{324EC45E-D0DE-B49A-377F-18999E59FED1}"/>
          </ac:spMkLst>
        </pc:spChg>
        <pc:picChg chg="add mod">
          <ac:chgData name="Theresa Lee Hui Qi" userId="f0428008-e93a-443f-9ff1-8cf206cf880e" providerId="ADAL" clId="{712D1183-F3C5-4A11-86E1-7F05E946EBEE}" dt="2024-01-08T03:12:04.311" v="525" actId="1076"/>
          <ac:picMkLst>
            <pc:docMk/>
            <pc:sldMk cId="470176731" sldId="284"/>
            <ac:picMk id="5" creationId="{471738C1-FA4C-11C9-33A5-E711C1934BA5}"/>
          </ac:picMkLst>
        </pc:picChg>
      </pc:sldChg>
      <pc:sldChg chg="add">
        <pc:chgData name="Theresa Lee Hui Qi" userId="f0428008-e93a-443f-9ff1-8cf206cf880e" providerId="ADAL" clId="{712D1183-F3C5-4A11-86E1-7F05E946EBEE}" dt="2024-01-08T03:05:50.410" v="281"/>
        <pc:sldMkLst>
          <pc:docMk/>
          <pc:sldMk cId="742008079" sldId="285"/>
        </pc:sldMkLst>
      </pc:sldChg>
      <pc:sldChg chg="addSp delSp modSp new mod">
        <pc:chgData name="Theresa Lee Hui Qi" userId="f0428008-e93a-443f-9ff1-8cf206cf880e" providerId="ADAL" clId="{712D1183-F3C5-4A11-86E1-7F05E946EBEE}" dt="2024-01-08T03:42:53.068" v="1072" actId="1076"/>
        <pc:sldMkLst>
          <pc:docMk/>
          <pc:sldMk cId="3287265176" sldId="286"/>
        </pc:sldMkLst>
        <pc:spChg chg="mod">
          <ac:chgData name="Theresa Lee Hui Qi" userId="f0428008-e93a-443f-9ff1-8cf206cf880e" providerId="ADAL" clId="{712D1183-F3C5-4A11-86E1-7F05E946EBEE}" dt="2024-01-08T03:09:47.545" v="391" actId="20577"/>
          <ac:spMkLst>
            <pc:docMk/>
            <pc:sldMk cId="3287265176" sldId="286"/>
            <ac:spMk id="2" creationId="{C2C44655-DE90-89E0-F05B-1F463D6240D9}"/>
          </ac:spMkLst>
        </pc:spChg>
        <pc:spChg chg="mod">
          <ac:chgData name="Theresa Lee Hui Qi" userId="f0428008-e93a-443f-9ff1-8cf206cf880e" providerId="ADAL" clId="{712D1183-F3C5-4A11-86E1-7F05E946EBEE}" dt="2024-01-08T03:16:51.009" v="652" actId="14100"/>
          <ac:spMkLst>
            <pc:docMk/>
            <pc:sldMk cId="3287265176" sldId="286"/>
            <ac:spMk id="3" creationId="{A4E9A257-A0F5-348D-8DAE-94D77218852C}"/>
          </ac:spMkLst>
        </pc:spChg>
        <pc:spChg chg="add del mod">
          <ac:chgData name="Theresa Lee Hui Qi" userId="f0428008-e93a-443f-9ff1-8cf206cf880e" providerId="ADAL" clId="{712D1183-F3C5-4A11-86E1-7F05E946EBEE}" dt="2024-01-08T03:20:05.302" v="838" actId="478"/>
          <ac:spMkLst>
            <pc:docMk/>
            <pc:sldMk cId="3287265176" sldId="286"/>
            <ac:spMk id="4" creationId="{5E63F9C8-4C41-8D49-B8DD-8A82AC0229DF}"/>
          </ac:spMkLst>
        </pc:spChg>
        <pc:spChg chg="add mod">
          <ac:chgData name="Theresa Lee Hui Qi" userId="f0428008-e93a-443f-9ff1-8cf206cf880e" providerId="ADAL" clId="{712D1183-F3C5-4A11-86E1-7F05E946EBEE}" dt="2024-01-08T03:42:49.829" v="1071" actId="1076"/>
          <ac:spMkLst>
            <pc:docMk/>
            <pc:sldMk cId="3287265176" sldId="286"/>
            <ac:spMk id="6" creationId="{29B334D7-0BB0-FC3A-8658-0B3A5D754F14}"/>
          </ac:spMkLst>
        </pc:spChg>
        <pc:spChg chg="add mod">
          <ac:chgData name="Theresa Lee Hui Qi" userId="f0428008-e93a-443f-9ff1-8cf206cf880e" providerId="ADAL" clId="{712D1183-F3C5-4A11-86E1-7F05E946EBEE}" dt="2024-01-08T03:42:53.068" v="1072" actId="1076"/>
          <ac:spMkLst>
            <pc:docMk/>
            <pc:sldMk cId="3287265176" sldId="286"/>
            <ac:spMk id="7" creationId="{B9EF0847-DB9A-A2FF-E011-1A99D991FE1B}"/>
          </ac:spMkLst>
        </pc:spChg>
        <pc:graphicFrameChg chg="add mod modGraphic">
          <ac:chgData name="Theresa Lee Hui Qi" userId="f0428008-e93a-443f-9ff1-8cf206cf880e" providerId="ADAL" clId="{712D1183-F3C5-4A11-86E1-7F05E946EBEE}" dt="2024-01-08T03:42:45.472" v="1070" actId="14100"/>
          <ac:graphicFrameMkLst>
            <pc:docMk/>
            <pc:sldMk cId="3287265176" sldId="286"/>
            <ac:graphicFrameMk id="5" creationId="{3DC23218-949F-4721-2168-4A8EF4B424D6}"/>
          </ac:graphicFrameMkLst>
        </pc:graphicFrameChg>
      </pc:sldChg>
      <pc:sldChg chg="add">
        <pc:chgData name="Theresa Lee Hui Qi" userId="f0428008-e93a-443f-9ff1-8cf206cf880e" providerId="ADAL" clId="{712D1183-F3C5-4A11-86E1-7F05E946EBEE}" dt="2024-01-08T03:25:22.358" v="889"/>
        <pc:sldMkLst>
          <pc:docMk/>
          <pc:sldMk cId="3289880060" sldId="287"/>
        </pc:sldMkLst>
      </pc:sldChg>
      <pc:sldChg chg="addSp delSp modSp add mod">
        <pc:chgData name="Theresa Lee Hui Qi" userId="f0428008-e93a-443f-9ff1-8cf206cf880e" providerId="ADAL" clId="{712D1183-F3C5-4A11-86E1-7F05E946EBEE}" dt="2024-01-08T04:05:21.072" v="1097" actId="20577"/>
        <pc:sldMkLst>
          <pc:docMk/>
          <pc:sldMk cId="2399610948" sldId="288"/>
        </pc:sldMkLst>
        <pc:spChg chg="mod">
          <ac:chgData name="Theresa Lee Hui Qi" userId="f0428008-e93a-443f-9ff1-8cf206cf880e" providerId="ADAL" clId="{712D1183-F3C5-4A11-86E1-7F05E946EBEE}" dt="2024-01-08T03:25:46.088" v="910" actId="20577"/>
          <ac:spMkLst>
            <pc:docMk/>
            <pc:sldMk cId="2399610948" sldId="288"/>
            <ac:spMk id="2" creationId="{25D302E0-0CB0-0F9D-84F8-B2A6250C3EE9}"/>
          </ac:spMkLst>
        </pc:spChg>
        <pc:spChg chg="mod">
          <ac:chgData name="Theresa Lee Hui Qi" userId="f0428008-e93a-443f-9ff1-8cf206cf880e" providerId="ADAL" clId="{712D1183-F3C5-4A11-86E1-7F05E946EBEE}" dt="2024-01-08T04:05:21.072" v="1097" actId="20577"/>
          <ac:spMkLst>
            <pc:docMk/>
            <pc:sldMk cId="2399610948" sldId="288"/>
            <ac:spMk id="3" creationId="{0F17F1C2-648C-B5B6-2444-B55B6DCA57BD}"/>
          </ac:spMkLst>
        </pc:spChg>
        <pc:spChg chg="del">
          <ac:chgData name="Theresa Lee Hui Qi" userId="f0428008-e93a-443f-9ff1-8cf206cf880e" providerId="ADAL" clId="{712D1183-F3C5-4A11-86E1-7F05E946EBEE}" dt="2024-01-08T03:25:33.219" v="893" actId="478"/>
          <ac:spMkLst>
            <pc:docMk/>
            <pc:sldMk cId="2399610948" sldId="288"/>
            <ac:spMk id="9" creationId="{0FD3A523-D44A-22C1-1D46-758C823385C7}"/>
          </ac:spMkLst>
        </pc:spChg>
        <pc:picChg chg="del">
          <ac:chgData name="Theresa Lee Hui Qi" userId="f0428008-e93a-443f-9ff1-8cf206cf880e" providerId="ADAL" clId="{712D1183-F3C5-4A11-86E1-7F05E946EBEE}" dt="2024-01-08T03:25:31.003" v="891" actId="478"/>
          <ac:picMkLst>
            <pc:docMk/>
            <pc:sldMk cId="2399610948" sldId="288"/>
            <ac:picMk id="5" creationId="{BCA5C4FD-63D0-565B-DE7F-B00E07EE692A}"/>
          </ac:picMkLst>
        </pc:picChg>
        <pc:picChg chg="add del">
          <ac:chgData name="Theresa Lee Hui Qi" userId="f0428008-e93a-443f-9ff1-8cf206cf880e" providerId="ADAL" clId="{712D1183-F3C5-4A11-86E1-7F05E946EBEE}" dt="2024-01-08T03:57:37.949" v="1074" actId="478"/>
          <ac:picMkLst>
            <pc:docMk/>
            <pc:sldMk cId="2399610948" sldId="288"/>
            <ac:picMk id="6" creationId="{4F92B7C6-E4A1-B668-EE5E-31DCD235DF3D}"/>
          </ac:picMkLst>
        </pc:picChg>
        <pc:picChg chg="del">
          <ac:chgData name="Theresa Lee Hui Qi" userId="f0428008-e93a-443f-9ff1-8cf206cf880e" providerId="ADAL" clId="{712D1183-F3C5-4A11-86E1-7F05E946EBEE}" dt="2024-01-08T03:25:31.428" v="892" actId="478"/>
          <ac:picMkLst>
            <pc:docMk/>
            <pc:sldMk cId="2399610948" sldId="288"/>
            <ac:picMk id="7" creationId="{67DA4488-B0AD-42AA-EF0A-6B962BD92714}"/>
          </ac:picMkLst>
        </pc:picChg>
      </pc:sldChg>
      <pc:sldChg chg="add">
        <pc:chgData name="Theresa Lee Hui Qi" userId="f0428008-e93a-443f-9ff1-8cf206cf880e" providerId="ADAL" clId="{712D1183-F3C5-4A11-86E1-7F05E946EBEE}" dt="2024-01-08T04:01:00.933" v="1096"/>
        <pc:sldMkLst>
          <pc:docMk/>
          <pc:sldMk cId="661914090" sldId="289"/>
        </pc:sldMkLst>
      </pc:sldChg>
      <pc:sldChg chg="modSp new mod">
        <pc:chgData name="Theresa Lee Hui Qi" userId="f0428008-e93a-443f-9ff1-8cf206cf880e" providerId="ADAL" clId="{712D1183-F3C5-4A11-86E1-7F05E946EBEE}" dt="2024-01-08T04:35:36.354" v="1185" actId="20577"/>
        <pc:sldMkLst>
          <pc:docMk/>
          <pc:sldMk cId="1388249396" sldId="290"/>
        </pc:sldMkLst>
        <pc:spChg chg="mod">
          <ac:chgData name="Theresa Lee Hui Qi" userId="f0428008-e93a-443f-9ff1-8cf206cf880e" providerId="ADAL" clId="{712D1183-F3C5-4A11-86E1-7F05E946EBEE}" dt="2024-01-08T04:34:12.366" v="1105" actId="20577"/>
          <ac:spMkLst>
            <pc:docMk/>
            <pc:sldMk cId="1388249396" sldId="290"/>
            <ac:spMk id="2" creationId="{45C12848-8DE7-A31B-5486-179002A27C3F}"/>
          </ac:spMkLst>
        </pc:spChg>
        <pc:spChg chg="mod">
          <ac:chgData name="Theresa Lee Hui Qi" userId="f0428008-e93a-443f-9ff1-8cf206cf880e" providerId="ADAL" clId="{712D1183-F3C5-4A11-86E1-7F05E946EBEE}" dt="2024-01-08T04:35:36.354" v="1185" actId="20577"/>
          <ac:spMkLst>
            <pc:docMk/>
            <pc:sldMk cId="1388249396" sldId="290"/>
            <ac:spMk id="3" creationId="{EC91180B-0E1E-7E40-068D-0E4AA2E09754}"/>
          </ac:spMkLst>
        </pc:spChg>
      </pc:sldChg>
    </pc:docChg>
  </pc:docChgLst>
  <pc:docChgLst>
    <pc:chgData name="Theresa Lee Hui Qi" userId="f0428008-e93a-443f-9ff1-8cf206cf880e" providerId="ADAL" clId="{9458A695-14B1-404C-A55E-9249943094B8}"/>
    <pc:docChg chg="custSel addSld modSld">
      <pc:chgData name="Theresa Lee Hui Qi" userId="f0428008-e93a-443f-9ff1-8cf206cf880e" providerId="ADAL" clId="{9458A695-14B1-404C-A55E-9249943094B8}" dt="2024-01-12T07:35:46.901" v="14" actId="478"/>
      <pc:docMkLst>
        <pc:docMk/>
      </pc:docMkLst>
      <pc:sldChg chg="modSp mod">
        <pc:chgData name="Theresa Lee Hui Qi" userId="f0428008-e93a-443f-9ff1-8cf206cf880e" providerId="ADAL" clId="{9458A695-14B1-404C-A55E-9249943094B8}" dt="2024-01-09T05:59:58.914" v="3" actId="20577"/>
        <pc:sldMkLst>
          <pc:docMk/>
          <pc:sldMk cId="3403388083" sldId="273"/>
        </pc:sldMkLst>
        <pc:graphicFrameChg chg="modGraphic">
          <ac:chgData name="Theresa Lee Hui Qi" userId="f0428008-e93a-443f-9ff1-8cf206cf880e" providerId="ADAL" clId="{9458A695-14B1-404C-A55E-9249943094B8}" dt="2024-01-09T05:59:58.914" v="3" actId="20577"/>
          <ac:graphicFrameMkLst>
            <pc:docMk/>
            <pc:sldMk cId="3403388083" sldId="273"/>
            <ac:graphicFrameMk id="3" creationId="{0FD7E56C-F691-4D36-8DFE-F1A6B34A2224}"/>
          </ac:graphicFrameMkLst>
        </pc:graphicFrameChg>
      </pc:sldChg>
      <pc:sldChg chg="delSp mod">
        <pc:chgData name="Theresa Lee Hui Qi" userId="f0428008-e93a-443f-9ff1-8cf206cf880e" providerId="ADAL" clId="{9458A695-14B1-404C-A55E-9249943094B8}" dt="2024-01-12T07:35:40.267" v="13" actId="478"/>
        <pc:sldMkLst>
          <pc:docMk/>
          <pc:sldMk cId="3494113029" sldId="275"/>
        </pc:sldMkLst>
        <pc:spChg chg="del">
          <ac:chgData name="Theresa Lee Hui Qi" userId="f0428008-e93a-443f-9ff1-8cf206cf880e" providerId="ADAL" clId="{9458A695-14B1-404C-A55E-9249943094B8}" dt="2024-01-12T07:35:39.247" v="12" actId="478"/>
          <ac:spMkLst>
            <pc:docMk/>
            <pc:sldMk cId="3494113029" sldId="275"/>
            <ac:spMk id="4" creationId="{DBBC9C2E-8927-BD58-1050-970ACB2786D3}"/>
          </ac:spMkLst>
        </pc:spChg>
        <pc:spChg chg="del">
          <ac:chgData name="Theresa Lee Hui Qi" userId="f0428008-e93a-443f-9ff1-8cf206cf880e" providerId="ADAL" clId="{9458A695-14B1-404C-A55E-9249943094B8}" dt="2024-01-12T07:35:40.267" v="13" actId="478"/>
          <ac:spMkLst>
            <pc:docMk/>
            <pc:sldMk cId="3494113029" sldId="275"/>
            <ac:spMk id="6" creationId="{5E9157A1-861F-723D-E7CD-D1B08FA894FF}"/>
          </ac:spMkLst>
        </pc:spChg>
      </pc:sldChg>
      <pc:sldChg chg="delSp mod">
        <pc:chgData name="Theresa Lee Hui Qi" userId="f0428008-e93a-443f-9ff1-8cf206cf880e" providerId="ADAL" clId="{9458A695-14B1-404C-A55E-9249943094B8}" dt="2024-01-12T07:35:46.901" v="14" actId="478"/>
        <pc:sldMkLst>
          <pc:docMk/>
          <pc:sldMk cId="4122664508" sldId="277"/>
        </pc:sldMkLst>
        <pc:spChg chg="del">
          <ac:chgData name="Theresa Lee Hui Qi" userId="f0428008-e93a-443f-9ff1-8cf206cf880e" providerId="ADAL" clId="{9458A695-14B1-404C-A55E-9249943094B8}" dt="2024-01-12T07:35:46.901" v="14" actId="478"/>
          <ac:spMkLst>
            <pc:docMk/>
            <pc:sldMk cId="4122664508" sldId="277"/>
            <ac:spMk id="4" creationId="{58C8D7C5-A911-46A7-4BB3-CE3C663F42CC}"/>
          </ac:spMkLst>
        </pc:spChg>
      </pc:sldChg>
      <pc:sldChg chg="modSp add mod">
        <pc:chgData name="Theresa Lee Hui Qi" userId="f0428008-e93a-443f-9ff1-8cf206cf880e" providerId="ADAL" clId="{9458A695-14B1-404C-A55E-9249943094B8}" dt="2024-01-09T06:04:15.718" v="5" actId="207"/>
        <pc:sldMkLst>
          <pc:docMk/>
          <pc:sldMk cId="2770131437" sldId="291"/>
        </pc:sldMkLst>
        <pc:spChg chg="mod">
          <ac:chgData name="Theresa Lee Hui Qi" userId="f0428008-e93a-443f-9ff1-8cf206cf880e" providerId="ADAL" clId="{9458A695-14B1-404C-A55E-9249943094B8}" dt="2024-01-09T06:04:15.718" v="5" actId="207"/>
          <ac:spMkLst>
            <pc:docMk/>
            <pc:sldMk cId="2770131437" sldId="291"/>
            <ac:spMk id="3" creationId="{5A7EFD69-8BC3-5628-8762-DC077C293494}"/>
          </ac:spMkLst>
        </pc:spChg>
      </pc:sldChg>
      <pc:sldChg chg="modSp add mod">
        <pc:chgData name="Theresa Lee Hui Qi" userId="f0428008-e93a-443f-9ff1-8cf206cf880e" providerId="ADAL" clId="{9458A695-14B1-404C-A55E-9249943094B8}" dt="2024-01-09T06:04:28.247" v="7" actId="207"/>
        <pc:sldMkLst>
          <pc:docMk/>
          <pc:sldMk cId="2873980528" sldId="292"/>
        </pc:sldMkLst>
        <pc:spChg chg="mod">
          <ac:chgData name="Theresa Lee Hui Qi" userId="f0428008-e93a-443f-9ff1-8cf206cf880e" providerId="ADAL" clId="{9458A695-14B1-404C-A55E-9249943094B8}" dt="2024-01-09T06:04:28.247" v="7" actId="207"/>
          <ac:spMkLst>
            <pc:docMk/>
            <pc:sldMk cId="2873980528" sldId="292"/>
            <ac:spMk id="3" creationId="{5A7EFD69-8BC3-5628-8762-DC077C293494}"/>
          </ac:spMkLst>
        </pc:spChg>
      </pc:sldChg>
      <pc:sldChg chg="modSp add mod">
        <pc:chgData name="Theresa Lee Hui Qi" userId="f0428008-e93a-443f-9ff1-8cf206cf880e" providerId="ADAL" clId="{9458A695-14B1-404C-A55E-9249943094B8}" dt="2024-01-09T06:04:41.675" v="9" actId="207"/>
        <pc:sldMkLst>
          <pc:docMk/>
          <pc:sldMk cId="2898334108" sldId="293"/>
        </pc:sldMkLst>
        <pc:spChg chg="mod">
          <ac:chgData name="Theresa Lee Hui Qi" userId="f0428008-e93a-443f-9ff1-8cf206cf880e" providerId="ADAL" clId="{9458A695-14B1-404C-A55E-9249943094B8}" dt="2024-01-09T06:04:41.675" v="9" actId="207"/>
          <ac:spMkLst>
            <pc:docMk/>
            <pc:sldMk cId="2898334108" sldId="293"/>
            <ac:spMk id="3" creationId="{5A7EFD69-8BC3-5628-8762-DC077C293494}"/>
          </ac:spMkLst>
        </pc:spChg>
      </pc:sldChg>
      <pc:sldChg chg="modSp add mod">
        <pc:chgData name="Theresa Lee Hui Qi" userId="f0428008-e93a-443f-9ff1-8cf206cf880e" providerId="ADAL" clId="{9458A695-14B1-404C-A55E-9249943094B8}" dt="2024-01-09T06:04:54.010" v="11" actId="207"/>
        <pc:sldMkLst>
          <pc:docMk/>
          <pc:sldMk cId="1409050345" sldId="294"/>
        </pc:sldMkLst>
        <pc:spChg chg="mod">
          <ac:chgData name="Theresa Lee Hui Qi" userId="f0428008-e93a-443f-9ff1-8cf206cf880e" providerId="ADAL" clId="{9458A695-14B1-404C-A55E-9249943094B8}" dt="2024-01-09T06:04:54.010" v="11" actId="207"/>
          <ac:spMkLst>
            <pc:docMk/>
            <pc:sldMk cId="1409050345" sldId="294"/>
            <ac:spMk id="3" creationId="{5A7EFD69-8BC3-5628-8762-DC077C29349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420DC-BC67-4D76-A3E4-8C2084118F80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496CD5F3-DA93-4FC4-B514-C455FDF0A2F5}">
      <dgm:prSet phldrT="[Text]"/>
      <dgm:spPr/>
      <dgm:t>
        <a:bodyPr/>
        <a:lstStyle/>
        <a:p>
          <a:r>
            <a:rPr lang="en-US" dirty="0"/>
            <a:t>Movie review</a:t>
          </a:r>
          <a:endParaRPr lang="en-SG" dirty="0"/>
        </a:p>
      </dgm:t>
    </dgm:pt>
    <dgm:pt modelId="{74C02857-EE40-49D5-B529-6746217405E9}" type="parTrans" cxnId="{249D5F46-177E-41B9-8476-0D7473D25A01}">
      <dgm:prSet/>
      <dgm:spPr/>
      <dgm:t>
        <a:bodyPr/>
        <a:lstStyle/>
        <a:p>
          <a:endParaRPr lang="en-SG"/>
        </a:p>
      </dgm:t>
    </dgm:pt>
    <dgm:pt modelId="{6784AEB2-7DD3-4F82-BB52-1D85947B4227}" type="sibTrans" cxnId="{249D5F46-177E-41B9-8476-0D7473D25A01}">
      <dgm:prSet/>
      <dgm:spPr/>
      <dgm:t>
        <a:bodyPr/>
        <a:lstStyle/>
        <a:p>
          <a:endParaRPr lang="en-SG"/>
        </a:p>
      </dgm:t>
    </dgm:pt>
    <dgm:pt modelId="{3B109DC5-591C-48BA-AC01-DE338934C485}">
      <dgm:prSet phldrT="[Text]"/>
      <dgm:spPr/>
      <dgm:t>
        <a:bodyPr/>
        <a:lstStyle/>
        <a:p>
          <a:r>
            <a:rPr lang="en-US" dirty="0"/>
            <a:t>- Number of positive words</a:t>
          </a:r>
        </a:p>
        <a:p>
          <a:r>
            <a:rPr lang="en-SG" dirty="0"/>
            <a:t>- Sentiment score of review</a:t>
          </a:r>
        </a:p>
      </dgm:t>
    </dgm:pt>
    <dgm:pt modelId="{79621C57-F7C2-44B1-B018-EA624DA79BE7}" type="parTrans" cxnId="{EBABBF2C-252D-4006-A39A-17A2BA8B7CD6}">
      <dgm:prSet/>
      <dgm:spPr/>
      <dgm:t>
        <a:bodyPr/>
        <a:lstStyle/>
        <a:p>
          <a:endParaRPr lang="en-SG"/>
        </a:p>
      </dgm:t>
    </dgm:pt>
    <dgm:pt modelId="{D9502705-2780-41A6-B509-7E73D6D81234}" type="sibTrans" cxnId="{EBABBF2C-252D-4006-A39A-17A2BA8B7CD6}">
      <dgm:prSet/>
      <dgm:spPr/>
      <dgm:t>
        <a:bodyPr/>
        <a:lstStyle/>
        <a:p>
          <a:endParaRPr lang="en-SG"/>
        </a:p>
      </dgm:t>
    </dgm:pt>
    <dgm:pt modelId="{27E22547-0B17-4CE4-983F-E1A39ADBD32E}">
      <dgm:prSet phldrT="[Text]"/>
      <dgm:spPr/>
      <dgm:t>
        <a:bodyPr/>
        <a:lstStyle/>
        <a:p>
          <a:r>
            <a:rPr lang="en-US" dirty="0"/>
            <a:t>Positive or negative</a:t>
          </a:r>
          <a:endParaRPr lang="en-SG" dirty="0"/>
        </a:p>
      </dgm:t>
    </dgm:pt>
    <dgm:pt modelId="{20C76389-3E7C-459E-88CA-6226781E618B}" type="parTrans" cxnId="{A6E1817F-69C6-4C5D-8BB3-436D9D3B2D3B}">
      <dgm:prSet/>
      <dgm:spPr/>
      <dgm:t>
        <a:bodyPr/>
        <a:lstStyle/>
        <a:p>
          <a:endParaRPr lang="en-SG"/>
        </a:p>
      </dgm:t>
    </dgm:pt>
    <dgm:pt modelId="{8CD76EDE-C255-4DDA-962E-DA2F33439D3A}" type="sibTrans" cxnId="{A6E1817F-69C6-4C5D-8BB3-436D9D3B2D3B}">
      <dgm:prSet/>
      <dgm:spPr/>
      <dgm:t>
        <a:bodyPr/>
        <a:lstStyle/>
        <a:p>
          <a:endParaRPr lang="en-SG"/>
        </a:p>
      </dgm:t>
    </dgm:pt>
    <dgm:pt modelId="{BCEBEC9E-EF24-46C4-B8CD-5B6D51F787DC}" type="pres">
      <dgm:prSet presAssocID="{31C420DC-BC67-4D76-A3E4-8C2084118F80}" presName="Name0" presStyleCnt="0">
        <dgm:presLayoutVars>
          <dgm:dir/>
          <dgm:resizeHandles val="exact"/>
        </dgm:presLayoutVars>
      </dgm:prSet>
      <dgm:spPr/>
    </dgm:pt>
    <dgm:pt modelId="{59DFAB07-3AFE-4FBE-8F8E-7479F73F1B8D}" type="pres">
      <dgm:prSet presAssocID="{496CD5F3-DA93-4FC4-B514-C455FDF0A2F5}" presName="node" presStyleLbl="node1" presStyleIdx="0" presStyleCnt="3" custScaleX="70547">
        <dgm:presLayoutVars>
          <dgm:bulletEnabled val="1"/>
        </dgm:presLayoutVars>
      </dgm:prSet>
      <dgm:spPr/>
    </dgm:pt>
    <dgm:pt modelId="{51E3BF6E-A92B-4F7B-A3F6-AC73384E1BCD}" type="pres">
      <dgm:prSet presAssocID="{6784AEB2-7DD3-4F82-BB52-1D85947B4227}" presName="sibTrans" presStyleLbl="sibTrans2D1" presStyleIdx="0" presStyleCnt="2" custScaleX="155863"/>
      <dgm:spPr/>
    </dgm:pt>
    <dgm:pt modelId="{EBB81A77-7061-4E8E-8AFF-9CFB3AAC5157}" type="pres">
      <dgm:prSet presAssocID="{6784AEB2-7DD3-4F82-BB52-1D85947B4227}" presName="connectorText" presStyleLbl="sibTrans2D1" presStyleIdx="0" presStyleCnt="2"/>
      <dgm:spPr/>
    </dgm:pt>
    <dgm:pt modelId="{3190442A-1522-400D-B437-E67BE5876228}" type="pres">
      <dgm:prSet presAssocID="{3B109DC5-591C-48BA-AC01-DE338934C485}" presName="node" presStyleLbl="node1" presStyleIdx="1" presStyleCnt="3" custScaleX="83891">
        <dgm:presLayoutVars>
          <dgm:bulletEnabled val="1"/>
        </dgm:presLayoutVars>
      </dgm:prSet>
      <dgm:spPr/>
    </dgm:pt>
    <dgm:pt modelId="{DAAE8B8B-0E8D-463B-9FF1-16DB15B70E80}" type="pres">
      <dgm:prSet presAssocID="{D9502705-2780-41A6-B509-7E73D6D81234}" presName="sibTrans" presStyleLbl="sibTrans2D1" presStyleIdx="1" presStyleCnt="2" custScaleX="159474"/>
      <dgm:spPr/>
    </dgm:pt>
    <dgm:pt modelId="{E0B79C85-4987-482E-9918-09FD8B31B62A}" type="pres">
      <dgm:prSet presAssocID="{D9502705-2780-41A6-B509-7E73D6D81234}" presName="connectorText" presStyleLbl="sibTrans2D1" presStyleIdx="1" presStyleCnt="2"/>
      <dgm:spPr/>
    </dgm:pt>
    <dgm:pt modelId="{5D96539C-65B2-4639-B241-7DB017729473}" type="pres">
      <dgm:prSet presAssocID="{27E22547-0B17-4CE4-983F-E1A39ADBD32E}" presName="node" presStyleLbl="node1" presStyleIdx="2" presStyleCnt="3" custScaleX="61725">
        <dgm:presLayoutVars>
          <dgm:bulletEnabled val="1"/>
        </dgm:presLayoutVars>
      </dgm:prSet>
      <dgm:spPr/>
    </dgm:pt>
  </dgm:ptLst>
  <dgm:cxnLst>
    <dgm:cxn modelId="{EBABBF2C-252D-4006-A39A-17A2BA8B7CD6}" srcId="{31C420DC-BC67-4D76-A3E4-8C2084118F80}" destId="{3B109DC5-591C-48BA-AC01-DE338934C485}" srcOrd="1" destOrd="0" parTransId="{79621C57-F7C2-44B1-B018-EA624DA79BE7}" sibTransId="{D9502705-2780-41A6-B509-7E73D6D81234}"/>
    <dgm:cxn modelId="{E6007434-BD79-4072-A798-FDF42E333A5F}" type="presOf" srcId="{6784AEB2-7DD3-4F82-BB52-1D85947B4227}" destId="{51E3BF6E-A92B-4F7B-A3F6-AC73384E1BCD}" srcOrd="0" destOrd="0" presId="urn:microsoft.com/office/officeart/2005/8/layout/process1"/>
    <dgm:cxn modelId="{E6F45639-C02C-4FDE-8811-FA144B3ADC9E}" type="presOf" srcId="{27E22547-0B17-4CE4-983F-E1A39ADBD32E}" destId="{5D96539C-65B2-4639-B241-7DB017729473}" srcOrd="0" destOrd="0" presId="urn:microsoft.com/office/officeart/2005/8/layout/process1"/>
    <dgm:cxn modelId="{E2E19C39-2BA5-47E5-932D-64BF19C288E1}" type="presOf" srcId="{D9502705-2780-41A6-B509-7E73D6D81234}" destId="{DAAE8B8B-0E8D-463B-9FF1-16DB15B70E80}" srcOrd="0" destOrd="0" presId="urn:microsoft.com/office/officeart/2005/8/layout/process1"/>
    <dgm:cxn modelId="{249D5F46-177E-41B9-8476-0D7473D25A01}" srcId="{31C420DC-BC67-4D76-A3E4-8C2084118F80}" destId="{496CD5F3-DA93-4FC4-B514-C455FDF0A2F5}" srcOrd="0" destOrd="0" parTransId="{74C02857-EE40-49D5-B529-6746217405E9}" sibTransId="{6784AEB2-7DD3-4F82-BB52-1D85947B4227}"/>
    <dgm:cxn modelId="{F320406E-3803-484B-8B48-BA3607349A90}" type="presOf" srcId="{496CD5F3-DA93-4FC4-B514-C455FDF0A2F5}" destId="{59DFAB07-3AFE-4FBE-8F8E-7479F73F1B8D}" srcOrd="0" destOrd="0" presId="urn:microsoft.com/office/officeart/2005/8/layout/process1"/>
    <dgm:cxn modelId="{83534D6E-4969-4017-A81D-C6837526DB25}" type="presOf" srcId="{3B109DC5-591C-48BA-AC01-DE338934C485}" destId="{3190442A-1522-400D-B437-E67BE5876228}" srcOrd="0" destOrd="0" presId="urn:microsoft.com/office/officeart/2005/8/layout/process1"/>
    <dgm:cxn modelId="{A6E1817F-69C6-4C5D-8BB3-436D9D3B2D3B}" srcId="{31C420DC-BC67-4D76-A3E4-8C2084118F80}" destId="{27E22547-0B17-4CE4-983F-E1A39ADBD32E}" srcOrd="2" destOrd="0" parTransId="{20C76389-3E7C-459E-88CA-6226781E618B}" sibTransId="{8CD76EDE-C255-4DDA-962E-DA2F33439D3A}"/>
    <dgm:cxn modelId="{8C3C3E86-5C8F-4303-8A11-C08764C3A777}" type="presOf" srcId="{D9502705-2780-41A6-B509-7E73D6D81234}" destId="{E0B79C85-4987-482E-9918-09FD8B31B62A}" srcOrd="1" destOrd="0" presId="urn:microsoft.com/office/officeart/2005/8/layout/process1"/>
    <dgm:cxn modelId="{09118EA8-F402-47E4-8C48-2EAE21CBCA36}" type="presOf" srcId="{31C420DC-BC67-4D76-A3E4-8C2084118F80}" destId="{BCEBEC9E-EF24-46C4-B8CD-5B6D51F787DC}" srcOrd="0" destOrd="0" presId="urn:microsoft.com/office/officeart/2005/8/layout/process1"/>
    <dgm:cxn modelId="{98721BE1-1405-4738-AFCA-B53EEFF2BEDC}" type="presOf" srcId="{6784AEB2-7DD3-4F82-BB52-1D85947B4227}" destId="{EBB81A77-7061-4E8E-8AFF-9CFB3AAC5157}" srcOrd="1" destOrd="0" presId="urn:microsoft.com/office/officeart/2005/8/layout/process1"/>
    <dgm:cxn modelId="{6077EEA6-62E2-4282-9CDA-152A2C0FED57}" type="presParOf" srcId="{BCEBEC9E-EF24-46C4-B8CD-5B6D51F787DC}" destId="{59DFAB07-3AFE-4FBE-8F8E-7479F73F1B8D}" srcOrd="0" destOrd="0" presId="urn:microsoft.com/office/officeart/2005/8/layout/process1"/>
    <dgm:cxn modelId="{48EC2A10-1632-44FF-BB7A-02AE26337562}" type="presParOf" srcId="{BCEBEC9E-EF24-46C4-B8CD-5B6D51F787DC}" destId="{51E3BF6E-A92B-4F7B-A3F6-AC73384E1BCD}" srcOrd="1" destOrd="0" presId="urn:microsoft.com/office/officeart/2005/8/layout/process1"/>
    <dgm:cxn modelId="{059BFF9B-4F06-458F-9BA1-726046B95FDC}" type="presParOf" srcId="{51E3BF6E-A92B-4F7B-A3F6-AC73384E1BCD}" destId="{EBB81A77-7061-4E8E-8AFF-9CFB3AAC5157}" srcOrd="0" destOrd="0" presId="urn:microsoft.com/office/officeart/2005/8/layout/process1"/>
    <dgm:cxn modelId="{4446249F-A3E2-458F-83DD-9F7925302CFB}" type="presParOf" srcId="{BCEBEC9E-EF24-46C4-B8CD-5B6D51F787DC}" destId="{3190442A-1522-400D-B437-E67BE5876228}" srcOrd="2" destOrd="0" presId="urn:microsoft.com/office/officeart/2005/8/layout/process1"/>
    <dgm:cxn modelId="{021B03B9-172F-4396-8D00-88E0B4581684}" type="presParOf" srcId="{BCEBEC9E-EF24-46C4-B8CD-5B6D51F787DC}" destId="{DAAE8B8B-0E8D-463B-9FF1-16DB15B70E80}" srcOrd="3" destOrd="0" presId="urn:microsoft.com/office/officeart/2005/8/layout/process1"/>
    <dgm:cxn modelId="{8352A752-4FD6-427F-A50C-3B3E2676902D}" type="presParOf" srcId="{DAAE8B8B-0E8D-463B-9FF1-16DB15B70E80}" destId="{E0B79C85-4987-482E-9918-09FD8B31B62A}" srcOrd="0" destOrd="0" presId="urn:microsoft.com/office/officeart/2005/8/layout/process1"/>
    <dgm:cxn modelId="{E05C3D2D-11C2-4B71-BD51-B1906B40AEC8}" type="presParOf" srcId="{BCEBEC9E-EF24-46C4-B8CD-5B6D51F787DC}" destId="{5D96539C-65B2-4639-B241-7DB01772947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FAB07-3AFE-4FBE-8F8E-7479F73F1B8D}">
      <dsp:nvSpPr>
        <dsp:cNvPr id="0" name=""/>
        <dsp:cNvSpPr/>
      </dsp:nvSpPr>
      <dsp:spPr>
        <a:xfrm>
          <a:off x="3563" y="372235"/>
          <a:ext cx="2295217" cy="19520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Movie review</a:t>
          </a:r>
          <a:endParaRPr lang="en-SG" sz="2600" kern="1200" dirty="0"/>
        </a:p>
      </dsp:txBody>
      <dsp:txXfrm>
        <a:off x="60737" y="429409"/>
        <a:ext cx="2180869" cy="1837727"/>
      </dsp:txXfrm>
    </dsp:sp>
    <dsp:sp modelId="{51E3BF6E-A92B-4F7B-A3F6-AC73384E1BCD}">
      <dsp:nvSpPr>
        <dsp:cNvPr id="0" name=""/>
        <dsp:cNvSpPr/>
      </dsp:nvSpPr>
      <dsp:spPr>
        <a:xfrm>
          <a:off x="2431474" y="944844"/>
          <a:ext cx="1075039" cy="806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100" kern="1200"/>
        </a:p>
      </dsp:txBody>
      <dsp:txXfrm>
        <a:off x="2431474" y="1106215"/>
        <a:ext cx="832982" cy="484115"/>
      </dsp:txXfrm>
    </dsp:sp>
    <dsp:sp modelId="{3190442A-1522-400D-B437-E67BE5876228}">
      <dsp:nvSpPr>
        <dsp:cNvPr id="0" name=""/>
        <dsp:cNvSpPr/>
      </dsp:nvSpPr>
      <dsp:spPr>
        <a:xfrm>
          <a:off x="3600164" y="372235"/>
          <a:ext cx="2729359" cy="195207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Number of positive words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 dirty="0"/>
            <a:t>- Sentiment score of review</a:t>
          </a:r>
        </a:p>
      </dsp:txBody>
      <dsp:txXfrm>
        <a:off x="3657338" y="429409"/>
        <a:ext cx="2615011" cy="1837727"/>
      </dsp:txXfrm>
    </dsp:sp>
    <dsp:sp modelId="{DAAE8B8B-0E8D-463B-9FF1-16DB15B70E80}">
      <dsp:nvSpPr>
        <dsp:cNvPr id="0" name=""/>
        <dsp:cNvSpPr/>
      </dsp:nvSpPr>
      <dsp:spPr>
        <a:xfrm>
          <a:off x="6449764" y="944844"/>
          <a:ext cx="1099945" cy="806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100" kern="1200"/>
        </a:p>
      </dsp:txBody>
      <dsp:txXfrm>
        <a:off x="6449764" y="1106215"/>
        <a:ext cx="857888" cy="484115"/>
      </dsp:txXfrm>
    </dsp:sp>
    <dsp:sp modelId="{5D96539C-65B2-4639-B241-7DB017729473}">
      <dsp:nvSpPr>
        <dsp:cNvPr id="0" name=""/>
        <dsp:cNvSpPr/>
      </dsp:nvSpPr>
      <dsp:spPr>
        <a:xfrm>
          <a:off x="7630907" y="372235"/>
          <a:ext cx="2008197" cy="195207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Positive or negative</a:t>
          </a:r>
          <a:endParaRPr lang="en-SG" sz="2600" kern="1200" dirty="0"/>
        </a:p>
      </dsp:txBody>
      <dsp:txXfrm>
        <a:off x="7688081" y="429409"/>
        <a:ext cx="1893849" cy="1837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971B-D365-9311-3BC0-59F993CD0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C333A-0D1E-1162-ABC5-D155AE1D7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B964E-BA1D-D1A8-A5DC-5539F1FD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027D-DF91-F1C6-D241-9C3E20E4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C78B-02FF-BBFB-DC18-40BBED3F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707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6B13-4D5B-702E-70ED-E04E6277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EB030-4CBD-0CB6-A336-1D81DDD44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77F37-FF11-3275-3061-267CB6F2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E47DD-0F60-1047-7A35-30DA131C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21B6C-9FDF-E895-8DF1-8E8E30E7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767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87262-29CA-6BE1-87B9-957B28CD9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0A8B1-60E2-F4E5-5069-7B4ECA4F9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74132-D44F-098D-5CA2-10F56F96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C539C-BA7B-080F-B8D4-14CED63C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D9D0A-A03C-50B9-2BBF-B6B97575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436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6172-ABA2-EE46-1B26-A5EA0BFF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15DA-B506-414A-52CE-436526F27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CCC19-7C95-864C-C079-6B9E8C8F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2108-856F-B256-65A7-CDEC95BD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24886-8069-4723-E257-A21DD989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020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8174-6AF7-2086-338B-A834EC85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0E190-CBEE-3B3D-A757-ECD6B9B0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08FE-6C6B-05D1-9F30-BC8473C1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6297C-3636-0688-ABD8-FD207C9B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44FA5-C5CB-2FB4-3508-F45D6E1A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728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8F29-7A55-72FC-08F1-F8AA4BB3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3B44-7936-AE0A-858A-40A549833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61354-169E-7392-8812-88E20A0DE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E86D9-6FEA-E712-70FA-3FDB0CCF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92674-7FE9-5C5A-D0CD-27C06655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D4183-EFE9-8AAB-2691-6103A27E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13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FDBB-F76F-D84A-8D21-DEF31421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8C4DA-11AF-0D54-A296-F81FA5B24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2B330-486E-2079-9BEC-AC43DDF5F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78F02-6BC0-5254-D1ED-3D0FC02CE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D5FBF-3C22-1114-BD41-91F443445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49653-4586-DE64-02C6-54A7BFB8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C10DA-665A-B6A1-E90B-899760A8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DC860-8955-2E8D-B547-C4436A67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218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D516-4EAB-CB4D-87FC-B6C9345F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C925F-86CA-E443-5757-1B4864A3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2071D-0C3A-9549-90DE-3BA40B00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CC9D4-663F-BA61-7964-7B90A634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51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8D558-770B-C0F5-B77C-B77F17EF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52C0A-3B55-4292-0A82-A63CD471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2C47C-5492-F27B-A96F-26A1475F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33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94E8-EE57-EC9E-A248-BC388424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6155-F970-966A-4158-9B68C6AC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6ACCF-A131-3D18-EAA1-626C9DA96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D9554-0F7B-48D7-67DF-6DBE950E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7845D-CDE1-7FDC-BFC3-A2FFDBD6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75822-C645-582B-6A13-9EB3F8C2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28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34E8-2B70-9B8D-CC6F-74EA13D5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690E5-C325-C9AB-9CC9-8CA1960BC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C84C3-CDF9-E093-9B6D-99A31AF0F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BABD7-2D2E-4D84-B49F-51AC3BB6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97AF5-B9C7-7355-7298-D344EBA5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B9D87-2F0F-FAF4-6B08-872DB6D2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208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8E85E-0CAF-745C-D6C8-7B5FC518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36CE6-F6FD-DD27-3139-509C5D05C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C3F7F-559C-F5C2-90A4-0FA9B09ED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72775-6186-444A-8FDC-84F522F3F4EA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5391-C0E2-3CE3-617E-08E08A443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B437-E2E6-6380-D833-ACEF4071D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168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heresa-leehq/text-analysis-in-pyth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BBFE-205E-1E67-B6AF-2D45BBCB3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Text Analysis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097F0-EF27-B307-807D-C4BE380F9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4342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FB33-60C7-965E-D172-32CC5C83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3FD9-0EE9-3399-97ED-7E2F2D4EC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03FA32-7360-7478-81D1-2253F596D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690688"/>
            <a:ext cx="80486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25BA-C2E0-EE56-010D-C07C3B0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– repeat slide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EFD69-8BC3-5628-8762-DC077C29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and 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Apply techniques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/>
              <a:t>Positive/negative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/>
              <a:t>Train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Share insights</a:t>
            </a:r>
          </a:p>
        </p:txBody>
      </p:sp>
    </p:spTree>
    <p:extLst>
      <p:ext uri="{BB962C8B-B14F-4D97-AF65-F5344CB8AC3E}">
        <p14:creationId xmlns:p14="http://schemas.microsoft.com/office/powerpoint/2010/main" val="374391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25BA-C2E0-EE56-010D-C07C3B0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– repeat slide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EFD69-8BC3-5628-8762-DC077C29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Get and 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Apply techniques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/>
              <a:t>Positive/negative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/>
              <a:t>Train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Share insights</a:t>
            </a:r>
          </a:p>
        </p:txBody>
      </p:sp>
    </p:spTree>
    <p:extLst>
      <p:ext uri="{BB962C8B-B14F-4D97-AF65-F5344CB8AC3E}">
        <p14:creationId xmlns:p14="http://schemas.microsoft.com/office/powerpoint/2010/main" val="277013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A7E6-3BF0-A01D-F2E4-9E0846F2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44380-E5BB-27E6-0EFF-1984B733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Data – 2000 movie reviews sorted into positive and negative categories</a:t>
            </a:r>
          </a:p>
          <a:p>
            <a:r>
              <a:rPr lang="en-SG" dirty="0"/>
              <a:t>NLTK (Natural Language Toolkit)</a:t>
            </a:r>
          </a:p>
          <a:p>
            <a:pPr lvl="1"/>
            <a:r>
              <a:rPr lang="en-SG" dirty="0"/>
              <a:t>Python package for NLP (Natural Language Processing)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6013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659C-8CE9-2CED-40FC-A9212FB8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A514-BF13-B8DD-4246-EDDA84FE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Install NLTK and download data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Clean the data</a:t>
            </a:r>
          </a:p>
          <a:p>
            <a:pPr lvl="1"/>
            <a:r>
              <a:rPr lang="en-SG" dirty="0"/>
              <a:t>Standardise text and remove irrelevant characters (punctuation, numbers)</a:t>
            </a:r>
          </a:p>
          <a:p>
            <a:pPr lvl="1"/>
            <a:r>
              <a:rPr lang="en-SG" dirty="0"/>
              <a:t>Remove stop words (e.g. the, a, it, is)</a:t>
            </a:r>
          </a:p>
          <a:p>
            <a:pPr lvl="1"/>
            <a:r>
              <a:rPr lang="en-SG" dirty="0"/>
              <a:t>Lowercase letters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Exploratory data analysis</a:t>
            </a:r>
          </a:p>
          <a:p>
            <a:pPr lvl="1"/>
            <a:r>
              <a:rPr lang="en-SG" dirty="0"/>
              <a:t>Find word frequency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Perform sentiment analysis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0708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715F-F9B7-D5F2-C296-73CEE62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39BAE-F957-D6BD-A94B-C1DA64F5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Corpus – a collection of texts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FABF6C-4B92-301B-6090-8AF40F6CE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657639"/>
              </p:ext>
            </p:extLst>
          </p:nvPr>
        </p:nvGraphicFramePr>
        <p:xfrm>
          <a:off x="1266371" y="2459355"/>
          <a:ext cx="9659258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629">
                  <a:extLst>
                    <a:ext uri="{9D8B030D-6E8A-4147-A177-3AD203B41FA5}">
                      <a16:colId xmlns:a16="http://schemas.microsoft.com/office/drawing/2014/main" val="2586694976"/>
                    </a:ext>
                  </a:extLst>
                </a:gridCol>
                <a:gridCol w="4829629">
                  <a:extLst>
                    <a:ext uri="{9D8B030D-6E8A-4147-A177-3AD203B41FA5}">
                      <a16:colId xmlns:a16="http://schemas.microsoft.com/office/drawing/2014/main" val="2338042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 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7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'</a:t>
                      </a:r>
                      <a:r>
                        <a:rPr lang="en-SG" dirty="0" err="1"/>
                        <a:t>pos</a:t>
                      </a:r>
                      <a:r>
                        <a:rPr lang="en-SG" dirty="0"/>
                        <a:t>/cv000_29590.txt'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films adapted from comic books have had plenty of success , whether they\'re about superheroes ( batman , superman , spawn ) …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2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'</a:t>
                      </a:r>
                      <a:r>
                        <a:rPr lang="en-SG" dirty="0" err="1"/>
                        <a:t>pos</a:t>
                      </a:r>
                      <a:r>
                        <a:rPr lang="en-SG" dirty="0"/>
                        <a:t>/cv001_18431.txt'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 now and then a movie comes along from a suspect studio , with every indication that it will be a stinker , and to everybody\'s surprise ( perhaps even the studio ) …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36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'</a:t>
                      </a:r>
                      <a:r>
                        <a:rPr lang="en-SG" dirty="0" err="1"/>
                        <a:t>pos</a:t>
                      </a:r>
                      <a:r>
                        <a:rPr lang="en-SG" dirty="0"/>
                        <a:t>/cv002_15918.txt'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you've got mail works </a:t>
                      </a:r>
                      <a:r>
                        <a:rPr lang="en-US" dirty="0" err="1"/>
                        <a:t>alot</a:t>
                      </a:r>
                      <a:r>
                        <a:rPr lang="en-US" dirty="0"/>
                        <a:t> better than it deserves to . \</a:t>
                      </a:r>
                      <a:r>
                        <a:rPr lang="en-US" dirty="0" err="1"/>
                        <a:t>nin</a:t>
                      </a:r>
                      <a:r>
                        <a:rPr lang="en-US" dirty="0"/>
                        <a:t> order to make the film a success , all they had to do was cast two extremely popular and attractive stars …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6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19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40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5781-5391-C56A-A5DF-CD58F296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AF57-ED2B-32F8-D639-FB408C2B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64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every now and then a movie comes along from a suspect studio , with every indication that it will be a stinker , and to everybody\'s surprise ( perhaps even the studio ) the film becomes a critical darling 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every now and then a movie comes along from a suspect studio with every indication that it will be a stinker and to everybody s surprise perhaps even the studio the film becomes a critical darling</a:t>
            </a:r>
          </a:p>
          <a:p>
            <a:pPr marL="0" indent="0">
              <a:buNone/>
            </a:pP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27129-1D4B-5F6F-FE56-2FD97B33F1FA}"/>
              </a:ext>
            </a:extLst>
          </p:cNvPr>
          <p:cNvSpPr txBox="1"/>
          <p:nvPr/>
        </p:nvSpPr>
        <p:spPr>
          <a:xfrm>
            <a:off x="6235959" y="3160481"/>
            <a:ext cx="3732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/>
                </a:solidFill>
              </a:rPr>
              <a:t>Remove punctuation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/>
                </a:solidFill>
              </a:rPr>
              <a:t>Remove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/>
                </a:solidFill>
              </a:rPr>
              <a:t>Lowercase letters</a:t>
            </a:r>
          </a:p>
          <a:p>
            <a:endParaRPr lang="en-SG" sz="24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FCCF00E-80B9-7B9B-069E-40D74CE1D6BC}"/>
              </a:ext>
            </a:extLst>
          </p:cNvPr>
          <p:cNvSpPr/>
          <p:nvPr/>
        </p:nvSpPr>
        <p:spPr>
          <a:xfrm>
            <a:off x="5609254" y="3071071"/>
            <a:ext cx="693575" cy="15696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3282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F744-08B2-DD42-8FB6-92280815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1C356-6112-729D-24FB-D0CC96BA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 – split text into smaller pieces (i.e. tokens). Most commonly tokens are words or sentences.</a:t>
            </a:r>
          </a:p>
          <a:p>
            <a:pPr marL="0" indent="0">
              <a:buNone/>
            </a:pPr>
            <a:r>
              <a:rPr lang="en-US" dirty="0"/>
              <a:t>every now and then a movie comes along from a suspect studio with every indication that it will be a stinker and to everybody s surprise perhaps even the studio the film becomes a critical darling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every movie comes along suspect studio every indication stinker everybody surprise perhaps even studio film becomes critical darling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D840D-E255-2478-E328-42212136AB6E}"/>
              </a:ext>
            </a:extLst>
          </p:cNvPr>
          <p:cNvSpPr txBox="1"/>
          <p:nvPr/>
        </p:nvSpPr>
        <p:spPr>
          <a:xfrm>
            <a:off x="6131768" y="4084213"/>
            <a:ext cx="3998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Remove stop words</a:t>
            </a:r>
          </a:p>
          <a:p>
            <a:endParaRPr lang="en-SG" sz="3200" dirty="0">
              <a:solidFill>
                <a:schemeClr val="accent1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4AF2F6F-D8C4-37C6-DE1C-C3A19458FC8A}"/>
              </a:ext>
            </a:extLst>
          </p:cNvPr>
          <p:cNvSpPr/>
          <p:nvPr/>
        </p:nvSpPr>
        <p:spPr>
          <a:xfrm>
            <a:off x="5366659" y="4001294"/>
            <a:ext cx="693575" cy="9271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996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2E4E-6E99-BFF6-CF26-3A9E30E6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459" y="2766218"/>
            <a:ext cx="1625082" cy="1325563"/>
          </a:xfrm>
        </p:spPr>
        <p:txBody>
          <a:bodyPr/>
          <a:lstStyle/>
          <a:p>
            <a:r>
              <a:rPr lang="en-US" dirty="0"/>
              <a:t>Demo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8666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25BA-C2E0-EE56-010D-C07C3B0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– repeat slide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EFD69-8BC3-5628-8762-DC077C29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and 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Perform 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Apply techniques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/>
              <a:t>Positive/negative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/>
              <a:t>Train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Share insights</a:t>
            </a:r>
          </a:p>
        </p:txBody>
      </p:sp>
    </p:spTree>
    <p:extLst>
      <p:ext uri="{BB962C8B-B14F-4D97-AF65-F5344CB8AC3E}">
        <p14:creationId xmlns:p14="http://schemas.microsoft.com/office/powerpoint/2010/main" val="287398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BAB3-5289-CFE1-36E3-03371825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S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D7E56C-F691-4D36-8DFE-F1A6B34A2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478612"/>
              </p:ext>
            </p:extLst>
          </p:nvPr>
        </p:nvGraphicFramePr>
        <p:xfrm>
          <a:off x="2032000" y="2125394"/>
          <a:ext cx="8127999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136">
                  <a:extLst>
                    <a:ext uri="{9D8B030D-6E8A-4147-A177-3AD203B41FA5}">
                      <a16:colId xmlns:a16="http://schemas.microsoft.com/office/drawing/2014/main" val="2129973421"/>
                    </a:ext>
                  </a:extLst>
                </a:gridCol>
                <a:gridCol w="4958075">
                  <a:extLst>
                    <a:ext uri="{9D8B030D-6E8A-4147-A177-3AD203B41FA5}">
                      <a16:colId xmlns:a16="http://schemas.microsoft.com/office/drawing/2014/main" val="4070180261"/>
                    </a:ext>
                  </a:extLst>
                </a:gridCol>
                <a:gridCol w="2275788">
                  <a:extLst>
                    <a:ext uri="{9D8B030D-6E8A-4147-A177-3AD203B41FA5}">
                      <a16:colId xmlns:a16="http://schemas.microsoft.com/office/drawing/2014/main" val="362534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Content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Duration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Introduction to text analysis</a:t>
                      </a:r>
                      <a:endParaRPr lang="en-SG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Download lesson materials</a:t>
                      </a:r>
                      <a:endParaRPr lang="en-SG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What is sentiment analysis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30 min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29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Demonstration &amp; hands on</a:t>
                      </a:r>
                      <a:endParaRPr lang="en-SG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Data cleaning</a:t>
                      </a:r>
                      <a:endParaRPr lang="en-SG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Exploratory data analysis</a:t>
                      </a:r>
                      <a:endParaRPr lang="en-SG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Sentiment analysis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min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16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Conclusion</a:t>
                      </a:r>
                      <a:endParaRPr lang="en-SG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Summary</a:t>
                      </a:r>
                      <a:endParaRPr lang="en-SG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Additional resources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min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64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38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F19B-7C12-91DA-A772-D9EB6268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413EF-2DA5-347F-CD41-2642C367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distribution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8FA31C-6FBF-B732-6494-D454B7BE3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55353"/>
              </p:ext>
            </p:extLst>
          </p:nvPr>
        </p:nvGraphicFramePr>
        <p:xfrm>
          <a:off x="1444171" y="268732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716683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18770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86969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99397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9184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416515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45203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21576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08020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220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would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much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4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9517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5852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5771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3962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2049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19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090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B64B-3171-D23C-3708-7DAE0D51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word cloud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00114-4F61-30A6-9127-59375123B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97FC3207-DB42-3E51-274B-5913F447C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97" y="1825625"/>
            <a:ext cx="8810625" cy="447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96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2E4E-6E99-BFF6-CF26-3A9E30E6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459" y="2766218"/>
            <a:ext cx="1625082" cy="1325563"/>
          </a:xfrm>
        </p:spPr>
        <p:txBody>
          <a:bodyPr/>
          <a:lstStyle/>
          <a:p>
            <a:r>
              <a:rPr lang="en-US" dirty="0"/>
              <a:t>Demo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6258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25BA-C2E0-EE56-010D-C07C3B0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– repeat slide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EFD69-8BC3-5628-8762-DC077C29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and 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>
                <a:solidFill>
                  <a:srgbClr val="FF0000"/>
                </a:solidFill>
              </a:rPr>
              <a:t>Apply techniques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>
                <a:solidFill>
                  <a:srgbClr val="FF0000"/>
                </a:solidFill>
              </a:rPr>
              <a:t>Positive/negative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>
                <a:solidFill>
                  <a:srgbClr val="FF0000"/>
                </a:solidFill>
              </a:rPr>
              <a:t>Train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Share insights</a:t>
            </a:r>
          </a:p>
        </p:txBody>
      </p:sp>
    </p:spTree>
    <p:extLst>
      <p:ext uri="{BB962C8B-B14F-4D97-AF65-F5344CB8AC3E}">
        <p14:creationId xmlns:p14="http://schemas.microsoft.com/office/powerpoint/2010/main" val="2898334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02E0-0CB0-0F9D-84F8-B2A6250C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F1C2-648C-B5B6-2444-B55B6DCA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VADER (Valence Aware Dictionary and </a:t>
            </a:r>
            <a:r>
              <a:rPr lang="en-SG" dirty="0" err="1"/>
              <a:t>sEntiment</a:t>
            </a:r>
            <a:r>
              <a:rPr lang="en-SG" dirty="0"/>
              <a:t> Reasoner)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5C4FD-63D0-565B-DE7F-B00E07EE6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54" y="2276475"/>
            <a:ext cx="8193886" cy="1838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A4488-B0AD-42AA-EF0A-6B962BD92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654" y="4249783"/>
            <a:ext cx="8193886" cy="1140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D3A523-D44A-22C1-1D46-758C823385C7}"/>
              </a:ext>
            </a:extLst>
          </p:cNvPr>
          <p:cNvSpPr txBox="1"/>
          <p:nvPr/>
        </p:nvSpPr>
        <p:spPr>
          <a:xfrm>
            <a:off x="1856792" y="5524970"/>
            <a:ext cx="6934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/>
              <a:t>-1 is negative, +1 is positive, 0 is neutral</a:t>
            </a:r>
          </a:p>
        </p:txBody>
      </p:sp>
    </p:spTree>
    <p:extLst>
      <p:ext uri="{BB962C8B-B14F-4D97-AF65-F5344CB8AC3E}">
        <p14:creationId xmlns:p14="http://schemas.microsoft.com/office/powerpoint/2010/main" val="3333112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2E4E-6E99-BFF6-CF26-3A9E30E6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459" y="2766218"/>
            <a:ext cx="1625082" cy="1325563"/>
          </a:xfrm>
        </p:spPr>
        <p:txBody>
          <a:bodyPr/>
          <a:lstStyle/>
          <a:p>
            <a:r>
              <a:rPr lang="en-US" dirty="0"/>
              <a:t>Demo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2008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4655-DE90-89E0-F05B-1F463D62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positive reviews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A257-A0F5-348D-8DAE-94D772188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4612"/>
          </a:xfrm>
        </p:spPr>
        <p:txBody>
          <a:bodyPr/>
          <a:lstStyle/>
          <a:p>
            <a:r>
              <a:rPr lang="en-US" dirty="0"/>
              <a:t>Features of positive reviews:</a:t>
            </a:r>
          </a:p>
          <a:p>
            <a:pPr lvl="1"/>
            <a:r>
              <a:rPr lang="en-US" sz="2800" dirty="0"/>
              <a:t>Positive words – most frequent words found in positive reviews (frequency distribution)</a:t>
            </a:r>
          </a:p>
          <a:p>
            <a:pPr lvl="1"/>
            <a:r>
              <a:rPr lang="en-US" sz="2800" dirty="0"/>
              <a:t>Positive sentiment score (sentiment </a:t>
            </a:r>
            <a:r>
              <a:rPr lang="en-US" sz="2800" dirty="0" err="1"/>
              <a:t>analyser</a:t>
            </a:r>
            <a:r>
              <a:rPr lang="en-US" sz="2800" dirty="0"/>
              <a:t>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C23218-949F-4721-2168-4A8EF4B42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734943"/>
              </p:ext>
            </p:extLst>
          </p:nvPr>
        </p:nvGraphicFramePr>
        <p:xfrm>
          <a:off x="1143518" y="3676260"/>
          <a:ext cx="9642669" cy="2696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B334D7-0BB0-FC3A-8658-0B3A5D754F14}"/>
              </a:ext>
            </a:extLst>
          </p:cNvPr>
          <p:cNvSpPr txBox="1"/>
          <p:nvPr/>
        </p:nvSpPr>
        <p:spPr>
          <a:xfrm>
            <a:off x="3470988" y="5287706"/>
            <a:ext cx="146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features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F0847-DB9A-A2FF-E011-1A99D991FE1B}"/>
              </a:ext>
            </a:extLst>
          </p:cNvPr>
          <p:cNvSpPr txBox="1"/>
          <p:nvPr/>
        </p:nvSpPr>
        <p:spPr>
          <a:xfrm>
            <a:off x="7589676" y="5287705"/>
            <a:ext cx="1082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 review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7265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2E4E-6E99-BFF6-CF26-3A9E30E6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459" y="2766218"/>
            <a:ext cx="1625082" cy="1325563"/>
          </a:xfrm>
        </p:spPr>
        <p:txBody>
          <a:bodyPr/>
          <a:lstStyle/>
          <a:p>
            <a:r>
              <a:rPr lang="en-US" dirty="0"/>
              <a:t>Demo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9880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25BA-C2E0-EE56-010D-C07C3B0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– repeat slide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EFD69-8BC3-5628-8762-DC077C29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and 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Apply techniques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/>
              <a:t>Positive/negative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/>
              <a:t>Train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>
                <a:solidFill>
                  <a:srgbClr val="FF0000"/>
                </a:solidFill>
              </a:rPr>
              <a:t>Share insights</a:t>
            </a:r>
          </a:p>
        </p:txBody>
      </p:sp>
    </p:spTree>
    <p:extLst>
      <p:ext uri="{BB962C8B-B14F-4D97-AF65-F5344CB8AC3E}">
        <p14:creationId xmlns:p14="http://schemas.microsoft.com/office/powerpoint/2010/main" val="1409050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02E0-0CB0-0F9D-84F8-B2A6250C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 new 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F1C2-648C-B5B6-2444-B55B6DCA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Find a new movie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Pass data through trained classifier</a:t>
            </a:r>
          </a:p>
        </p:txBody>
      </p:sp>
    </p:spTree>
    <p:extLst>
      <p:ext uri="{BB962C8B-B14F-4D97-AF65-F5344CB8AC3E}">
        <p14:creationId xmlns:p14="http://schemas.microsoft.com/office/powerpoint/2010/main" val="239961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BD50-659F-7A84-BC1E-A2CC75BE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text analysis in Python?</a:t>
            </a:r>
            <a:endParaRPr lang="en-SG" dirty="0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72C8FD1-B368-E889-DEA2-706BFEDB5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41251" cy="401531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873089-81D8-7BD4-E256-318977EFC2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30395-5874-3A52-7D19-87FE9501EE56}"/>
              </a:ext>
            </a:extLst>
          </p:cNvPr>
          <p:cNvSpPr txBox="1"/>
          <p:nvPr/>
        </p:nvSpPr>
        <p:spPr>
          <a:xfrm>
            <a:off x="6369045" y="2782669"/>
            <a:ext cx="2407298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“This is a really cool game…”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2FA644-8D52-19EA-60F3-FE4C6DB6FC65}"/>
              </a:ext>
            </a:extLst>
          </p:cNvPr>
          <p:cNvSpPr txBox="1"/>
          <p:nvPr/>
        </p:nvSpPr>
        <p:spPr>
          <a:xfrm>
            <a:off x="6369045" y="3991440"/>
            <a:ext cx="2407298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“This is a silly game and can be frustrating…”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C3CE6-5349-B2BB-E52D-20F6777EA5D4}"/>
              </a:ext>
            </a:extLst>
          </p:cNvPr>
          <p:cNvSpPr txBox="1"/>
          <p:nvPr/>
        </p:nvSpPr>
        <p:spPr>
          <a:xfrm>
            <a:off x="6369045" y="5194838"/>
            <a:ext cx="2407298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“This game is a rip off…”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D5EDFD-1C10-CFE2-0428-EE2A0EFC3E79}"/>
              </a:ext>
            </a:extLst>
          </p:cNvPr>
          <p:cNvSpPr txBox="1"/>
          <p:nvPr/>
        </p:nvSpPr>
        <p:spPr>
          <a:xfrm>
            <a:off x="6369045" y="1663162"/>
            <a:ext cx="2407298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“love it! This game is awesome…”</a:t>
            </a:r>
            <a:endParaRPr lang="en-SG" dirty="0"/>
          </a:p>
        </p:txBody>
      </p:sp>
      <p:pic>
        <p:nvPicPr>
          <p:cNvPr id="23" name="Graphic 22" descr="Thumbs up sign with solid fill">
            <a:extLst>
              <a:ext uri="{FF2B5EF4-FFF2-40B4-BE49-F238E27FC236}">
                <a16:creationId xmlns:a16="http://schemas.microsoft.com/office/drawing/2014/main" id="{3260909C-F967-A2B4-B66A-2CA71D4A7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3608" y="1428932"/>
            <a:ext cx="914400" cy="914400"/>
          </a:xfrm>
          <a:prstGeom prst="rect">
            <a:avLst/>
          </a:prstGeom>
        </p:spPr>
      </p:pic>
      <p:pic>
        <p:nvPicPr>
          <p:cNvPr id="25" name="Graphic 24" descr="Thumbs Down with solid fill">
            <a:extLst>
              <a:ext uri="{FF2B5EF4-FFF2-40B4-BE49-F238E27FC236}">
                <a16:creationId xmlns:a16="http://schemas.microsoft.com/office/drawing/2014/main" id="{457D988B-758A-2FD3-80E6-41CE308F32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3608" y="3991440"/>
            <a:ext cx="914400" cy="914400"/>
          </a:xfrm>
          <a:prstGeom prst="rect">
            <a:avLst/>
          </a:prstGeom>
        </p:spPr>
      </p:pic>
      <p:pic>
        <p:nvPicPr>
          <p:cNvPr id="26" name="Graphic 25" descr="Thumbs up sign with solid fill">
            <a:extLst>
              <a:ext uri="{FF2B5EF4-FFF2-40B4-BE49-F238E27FC236}">
                <a16:creationId xmlns:a16="http://schemas.microsoft.com/office/drawing/2014/main" id="{98BAFCEC-C62B-2B18-C371-57F4A9729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3608" y="2538776"/>
            <a:ext cx="914400" cy="914400"/>
          </a:xfrm>
          <a:prstGeom prst="rect">
            <a:avLst/>
          </a:prstGeom>
        </p:spPr>
      </p:pic>
      <p:pic>
        <p:nvPicPr>
          <p:cNvPr id="27" name="Graphic 26" descr="Thumbs Down with solid fill">
            <a:extLst>
              <a:ext uri="{FF2B5EF4-FFF2-40B4-BE49-F238E27FC236}">
                <a16:creationId xmlns:a16="http://schemas.microsoft.com/office/drawing/2014/main" id="{F46E2F59-27A3-F8F3-D71B-DE5BE2F1F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3608" y="50842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29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2E4E-6E99-BFF6-CF26-3A9E30E6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459" y="2766218"/>
            <a:ext cx="1625082" cy="1325563"/>
          </a:xfrm>
        </p:spPr>
        <p:txBody>
          <a:bodyPr/>
          <a:lstStyle/>
          <a:p>
            <a:r>
              <a:rPr lang="en-US" dirty="0"/>
              <a:t>Demo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61914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2848-8DE7-A31B-5486-179002A2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180B-0E1E-7E40-068D-0E4AA2E0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pre-processing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Sentiment analysis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824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31CF-DC08-3541-1C9B-09C05985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Download lesson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20E3-4519-C62C-6CD9-F18BC6E31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Go to </a:t>
            </a:r>
            <a:r>
              <a:rPr lang="en-SG" dirty="0">
                <a:hlinkClick r:id="rId2"/>
              </a:rPr>
              <a:t>https://github.com/theresa-leehq/text-analysis-in-python</a:t>
            </a:r>
            <a:r>
              <a:rPr lang="en-SG" dirty="0"/>
              <a:t> and follow the instructions.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E1F13-2F9B-1D1C-02E2-2CC01702E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362" y="2793390"/>
            <a:ext cx="8718035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CBB6B2-A6D6-59FA-F036-F74CF754E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15" y="483972"/>
            <a:ext cx="8639770" cy="58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1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5054-A375-675F-AF25-3990EC14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A49D5-C4BE-F1E3-A85D-5A0FD48F4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15" y="187844"/>
            <a:ext cx="8718035" cy="33835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C51E6D-0FE1-5738-99F9-D70BF2118DBB}"/>
              </a:ext>
            </a:extLst>
          </p:cNvPr>
          <p:cNvSpPr/>
          <p:nvPr/>
        </p:nvSpPr>
        <p:spPr>
          <a:xfrm>
            <a:off x="9153525" y="885031"/>
            <a:ext cx="1104900" cy="4865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B4ABDF-A18D-A2A6-52E3-12D692F96E15}"/>
              </a:ext>
            </a:extLst>
          </p:cNvPr>
          <p:cNvCxnSpPr/>
          <p:nvPr/>
        </p:nvCxnSpPr>
        <p:spPr>
          <a:xfrm flipH="1" flipV="1">
            <a:off x="10096244" y="1128315"/>
            <a:ext cx="1091681" cy="6251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9F4FCD6-9187-57E4-2C1C-D676E9446590}"/>
              </a:ext>
            </a:extLst>
          </p:cNvPr>
          <p:cNvSpPr txBox="1"/>
          <p:nvPr/>
        </p:nvSpPr>
        <p:spPr>
          <a:xfrm>
            <a:off x="10333264" y="1862815"/>
            <a:ext cx="157259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1. Click the green ‘Code’ button</a:t>
            </a:r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8E199D-85AA-475E-11A9-D7E71EC74D67}"/>
              </a:ext>
            </a:extLst>
          </p:cNvPr>
          <p:cNvGrpSpPr/>
          <p:nvPr/>
        </p:nvGrpSpPr>
        <p:grpSpPr>
          <a:xfrm>
            <a:off x="2675499" y="2693076"/>
            <a:ext cx="6841002" cy="3681081"/>
            <a:chOff x="2675499" y="2693076"/>
            <a:chExt cx="6841002" cy="36810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C244713-323B-83A7-AA68-38FECC12E44A}"/>
                </a:ext>
              </a:extLst>
            </p:cNvPr>
            <p:cNvGrpSpPr/>
            <p:nvPr/>
          </p:nvGrpSpPr>
          <p:grpSpPr>
            <a:xfrm>
              <a:off x="2675499" y="2693076"/>
              <a:ext cx="4079864" cy="3681081"/>
              <a:chOff x="2675499" y="2693076"/>
              <a:chExt cx="4079864" cy="368108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1368AD0-D798-5C7F-D880-E529C4CB00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5499" y="2693076"/>
                <a:ext cx="4079864" cy="3681081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83EA1FD-5A6D-EAC7-B991-744DF1A8487D}"/>
                  </a:ext>
                </a:extLst>
              </p:cNvPr>
              <p:cNvSpPr/>
              <p:nvPr/>
            </p:nvSpPr>
            <p:spPr>
              <a:xfrm>
                <a:off x="2774497" y="5702737"/>
                <a:ext cx="3859568" cy="48656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E9889A-48AA-3C51-DAE7-6C5897BE54E8}"/>
                </a:ext>
              </a:extLst>
            </p:cNvPr>
            <p:cNvSpPr txBox="1"/>
            <p:nvPr/>
          </p:nvSpPr>
          <p:spPr>
            <a:xfrm>
              <a:off x="6736507" y="5360353"/>
              <a:ext cx="2779994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2. Click the ‘Download ZIP’ button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42977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B864-C01A-9201-9752-8CC386A9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SG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BE8E75-AA01-5B62-09F4-81AC64447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" y="1957422"/>
            <a:ext cx="8249411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48FEF3-42B9-80BD-D75E-17F315F34718}"/>
              </a:ext>
            </a:extLst>
          </p:cNvPr>
          <p:cNvSpPr txBox="1">
            <a:spLocks/>
          </p:cNvSpPr>
          <p:nvPr/>
        </p:nvSpPr>
        <p:spPr>
          <a:xfrm>
            <a:off x="838200" y="1433740"/>
            <a:ext cx="4498910" cy="52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1. Open Anaconda Navigator</a:t>
            </a:r>
          </a:p>
          <a:p>
            <a:endParaRPr lang="en-S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413775-C0AC-E4E3-91F6-43D91CDCF717}"/>
              </a:ext>
            </a:extLst>
          </p:cNvPr>
          <p:cNvSpPr txBox="1">
            <a:spLocks/>
          </p:cNvSpPr>
          <p:nvPr/>
        </p:nvSpPr>
        <p:spPr>
          <a:xfrm>
            <a:off x="5337110" y="4244261"/>
            <a:ext cx="4498910" cy="52368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Click ‘Launch’ under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57591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7836-4165-E24E-3DCD-3723B114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</a:t>
            </a:r>
            <a:r>
              <a:rPr lang="en-US" dirty="0" err="1"/>
              <a:t>Jupyter</a:t>
            </a:r>
            <a:r>
              <a:rPr lang="en-US" dirty="0"/>
              <a:t> Lab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9546-D72D-2ECB-E845-F861D6F14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‘Command Prompt into Windows search bar</a:t>
            </a:r>
          </a:p>
          <a:p>
            <a:r>
              <a:rPr lang="en-US" dirty="0"/>
              <a:t>Type ‘</a:t>
            </a:r>
            <a:r>
              <a:rPr lang="en-US" dirty="0" err="1"/>
              <a:t>jupyter</a:t>
            </a:r>
            <a:r>
              <a:rPr lang="en-US" dirty="0"/>
              <a:t> lab’ on the command line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9D3E4-2AAD-F4F2-2953-68EDE87FA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/>
          <a:stretch/>
        </p:blipFill>
        <p:spPr>
          <a:xfrm>
            <a:off x="8477250" y="0"/>
            <a:ext cx="356051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05B715-F62D-F763-6633-B091086F2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33" y="2913217"/>
            <a:ext cx="8214457" cy="8599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093D8F-DB1F-DF16-F05B-7094044E2C3C}"/>
              </a:ext>
            </a:extLst>
          </p:cNvPr>
          <p:cNvSpPr/>
          <p:nvPr/>
        </p:nvSpPr>
        <p:spPr>
          <a:xfrm>
            <a:off x="8350899" y="-65314"/>
            <a:ext cx="513183" cy="2845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8CB848-9DF8-2659-B076-C55C8E1AFEFC}"/>
              </a:ext>
            </a:extLst>
          </p:cNvPr>
          <p:cNvSpPr txBox="1"/>
          <p:nvPr/>
        </p:nvSpPr>
        <p:spPr>
          <a:xfrm>
            <a:off x="3248579" y="5478673"/>
            <a:ext cx="38040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'</a:t>
            </a:r>
            <a:r>
              <a:rPr lang="en-SG" dirty="0" err="1"/>
              <a:t>jupyter</a:t>
            </a:r>
            <a:r>
              <a:rPr lang="en-SG" dirty="0"/>
              <a:t>' is not recognized as an internal or external command,</a:t>
            </a:r>
          </a:p>
          <a:p>
            <a:r>
              <a:rPr lang="en-SG" dirty="0"/>
              <a:t>operable program or batch file.</a:t>
            </a:r>
          </a:p>
        </p:txBody>
      </p:sp>
    </p:spTree>
    <p:extLst>
      <p:ext uri="{BB962C8B-B14F-4D97-AF65-F5344CB8AC3E}">
        <p14:creationId xmlns:p14="http://schemas.microsoft.com/office/powerpoint/2010/main" val="412266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9A57-0E9E-0C23-9CF5-E54D7C7F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workshop notebook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C8C50-66B5-819C-A164-4E6D94B19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810" y="3210721"/>
            <a:ext cx="2209800" cy="615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It’s the same!</a:t>
            </a:r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411B-C681-B856-6B3C-59A10433F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35" y="1474978"/>
            <a:ext cx="2968340" cy="4701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D55B8-A294-0D04-D18E-4F5321D30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57" y="1267686"/>
            <a:ext cx="6545893" cy="511656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A04377B-38F3-3D03-FD27-F702E3720C4B}"/>
              </a:ext>
            </a:extLst>
          </p:cNvPr>
          <p:cNvSpPr/>
          <p:nvPr/>
        </p:nvSpPr>
        <p:spPr>
          <a:xfrm>
            <a:off x="3986212" y="3608809"/>
            <a:ext cx="1417007" cy="96202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460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de276a2-3373-48b3-8a23-44efb74d564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B2D2F2EDA9384B946651174A07AE44" ma:contentTypeVersion="15" ma:contentTypeDescription="Create a new document." ma:contentTypeScope="" ma:versionID="97a688297e4975566bcdf91646ba61f0">
  <xsd:schema xmlns:xsd="http://www.w3.org/2001/XMLSchema" xmlns:xs="http://www.w3.org/2001/XMLSchema" xmlns:p="http://schemas.microsoft.com/office/2006/metadata/properties" xmlns:ns3="cf551a1b-b745-4252-98d7-373ed1d9f29a" xmlns:ns4="3de276a2-3373-48b3-8a23-44efb74d5648" targetNamespace="http://schemas.microsoft.com/office/2006/metadata/properties" ma:root="true" ma:fieldsID="25b433b1b6ca511978b744172fd06f3e" ns3:_="" ns4:_="">
    <xsd:import namespace="cf551a1b-b745-4252-98d7-373ed1d9f29a"/>
    <xsd:import namespace="3de276a2-3373-48b3-8a23-44efb74d56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51a1b-b745-4252-98d7-373ed1d9f29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e276a2-3373-48b3-8a23-44efb74d56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29D3A7-2ACF-48C5-8B93-D0BD67B5DC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17C246-0679-45FF-A062-647CFC0D59F7}">
  <ds:schemaRefs>
    <ds:schemaRef ds:uri="http://schemas.microsoft.com/office/2006/documentManagement/types"/>
    <ds:schemaRef ds:uri="http://purl.org/dc/terms/"/>
    <ds:schemaRef ds:uri="http://www.w3.org/XML/1998/namespace"/>
    <ds:schemaRef ds:uri="3de276a2-3373-48b3-8a23-44efb74d5648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cf551a1b-b745-4252-98d7-373ed1d9f29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03914CF-0160-4B45-B15E-630FD2829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551a1b-b745-4252-98d7-373ed1d9f29a"/>
    <ds:schemaRef ds:uri="3de276a2-3373-48b3-8a23-44efb74d56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788</Words>
  <Application>Microsoft Office PowerPoint</Application>
  <PresentationFormat>Widescreen</PresentationFormat>
  <Paragraphs>164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Text Analysis in Python</vt:lpstr>
      <vt:lpstr>Overview</vt:lpstr>
      <vt:lpstr>Why text analysis in Python?</vt:lpstr>
      <vt:lpstr>Download lesson materials</vt:lpstr>
      <vt:lpstr>PowerPoint Presentation</vt:lpstr>
      <vt:lpstr>PowerPoint Presentation</vt:lpstr>
      <vt:lpstr>Launch Jupyter notebook</vt:lpstr>
      <vt:lpstr>Launch Jupyter Lab</vt:lpstr>
      <vt:lpstr>Open workshop notebook</vt:lpstr>
      <vt:lpstr>PowerPoint Presentation</vt:lpstr>
      <vt:lpstr>Workflow – repeat slide</vt:lpstr>
      <vt:lpstr>Workflow – repeat slide</vt:lpstr>
      <vt:lpstr>Sentiment Analysis</vt:lpstr>
      <vt:lpstr>Sentiment Analysis</vt:lpstr>
      <vt:lpstr>Sentiment Analysis</vt:lpstr>
      <vt:lpstr>Data Cleaning</vt:lpstr>
      <vt:lpstr>Data Cleaning</vt:lpstr>
      <vt:lpstr>Demo</vt:lpstr>
      <vt:lpstr>Workflow – repeat slide</vt:lpstr>
      <vt:lpstr>Exploratory data analysis</vt:lpstr>
      <vt:lpstr>Create word cloud</vt:lpstr>
      <vt:lpstr>Demo</vt:lpstr>
      <vt:lpstr>Workflow – repeat slide</vt:lpstr>
      <vt:lpstr>Sentiment Analysis</vt:lpstr>
      <vt:lpstr>Demo</vt:lpstr>
      <vt:lpstr>Identify positive reviews</vt:lpstr>
      <vt:lpstr>Demo</vt:lpstr>
      <vt:lpstr>Workflow – repeat slide</vt:lpstr>
      <vt:lpstr>Classify new data</vt:lpstr>
      <vt:lpstr>Demo</vt:lpstr>
      <vt:lpstr>Summary</vt:lpstr>
    </vt:vector>
  </TitlesOfParts>
  <Company>Nanyang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 in Python</dc:title>
  <dc:creator>Theresa Lee Hui Qi</dc:creator>
  <cp:lastModifiedBy>Theresa Lee Hui Qi</cp:lastModifiedBy>
  <cp:revision>13</cp:revision>
  <dcterms:created xsi:type="dcterms:W3CDTF">2023-12-27T07:10:14Z</dcterms:created>
  <dcterms:modified xsi:type="dcterms:W3CDTF">2024-01-12T07:35:48Z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0x010100ECB2D2F2EDA9384B946651174A07AE44</vt:lpwstr>
  </property>
</Properties>
</file>