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4" r:id="rId7"/>
    <p:sldId id="300" r:id="rId8"/>
    <p:sldId id="310" r:id="rId9"/>
    <p:sldId id="309" r:id="rId10"/>
    <p:sldId id="308" r:id="rId11"/>
    <p:sldId id="266" r:id="rId12"/>
    <p:sldId id="291" r:id="rId13"/>
    <p:sldId id="259" r:id="rId14"/>
    <p:sldId id="303" r:id="rId15"/>
    <p:sldId id="304" r:id="rId16"/>
    <p:sldId id="260" r:id="rId17"/>
    <p:sldId id="265" r:id="rId18"/>
    <p:sldId id="267" r:id="rId19"/>
    <p:sldId id="268" r:id="rId20"/>
    <p:sldId id="296" r:id="rId21"/>
    <p:sldId id="292" r:id="rId22"/>
    <p:sldId id="295" r:id="rId23"/>
    <p:sldId id="297" r:id="rId24"/>
    <p:sldId id="298" r:id="rId25"/>
    <p:sldId id="269" r:id="rId26"/>
    <p:sldId id="271" r:id="rId27"/>
    <p:sldId id="293" r:id="rId28"/>
    <p:sldId id="283" r:id="rId29"/>
    <p:sldId id="285" r:id="rId30"/>
    <p:sldId id="294" r:id="rId31"/>
    <p:sldId id="299" r:id="rId32"/>
    <p:sldId id="288" r:id="rId33"/>
    <p:sldId id="290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05712-91E2-42C2-8357-92738ED412D8}" v="35" dt="2024-03-01T00:37:55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Lee Hui Qi" userId="f0428008-e93a-443f-9ff1-8cf206cf880e" providerId="ADAL" clId="{060CA140-D751-4315-B75F-14C57377ABE2}"/>
    <pc:docChg chg="undo custSel addSld delSld modSld sldOrd">
      <pc:chgData name="Theresa Lee Hui Qi" userId="f0428008-e93a-443f-9ff1-8cf206cf880e" providerId="ADAL" clId="{060CA140-D751-4315-B75F-14C57377ABE2}" dt="2024-01-22T08:01:20.807" v="1359" actId="20577"/>
      <pc:docMkLst>
        <pc:docMk/>
      </pc:docMkLst>
      <pc:sldChg chg="modSp mod">
        <pc:chgData name="Theresa Lee Hui Qi" userId="f0428008-e93a-443f-9ff1-8cf206cf880e" providerId="ADAL" clId="{060CA140-D751-4315-B75F-14C57377ABE2}" dt="2024-01-22T07:04:13.678" v="78" actId="20577"/>
        <pc:sldMkLst>
          <pc:docMk/>
          <pc:sldMk cId="53807075" sldId="257"/>
        </pc:sldMkLst>
        <pc:spChg chg="mod">
          <ac:chgData name="Theresa Lee Hui Qi" userId="f0428008-e93a-443f-9ff1-8cf206cf880e" providerId="ADAL" clId="{060CA140-D751-4315-B75F-14C57377ABE2}" dt="2024-01-22T07:04:13.678" v="78" actId="20577"/>
          <ac:spMkLst>
            <pc:docMk/>
            <pc:sldMk cId="53807075" sldId="257"/>
            <ac:spMk id="3" creationId="{C72220E3-4519-C62C-6CD9-F18BC6E31D44}"/>
          </ac:spMkLst>
        </pc:spChg>
      </pc:sldChg>
      <pc:sldChg chg="modSp mod">
        <pc:chgData name="Theresa Lee Hui Qi" userId="f0428008-e93a-443f-9ff1-8cf206cf880e" providerId="ADAL" clId="{060CA140-D751-4315-B75F-14C57377ABE2}" dt="2024-01-22T07:05:59.359" v="160" actId="5793"/>
        <pc:sldMkLst>
          <pc:docMk/>
          <pc:sldMk cId="660132476" sldId="259"/>
        </pc:sldMkLst>
        <pc:spChg chg="mod">
          <ac:chgData name="Theresa Lee Hui Qi" userId="f0428008-e93a-443f-9ff1-8cf206cf880e" providerId="ADAL" clId="{060CA140-D751-4315-B75F-14C57377ABE2}" dt="2024-01-22T07:05:59.359" v="160" actId="5793"/>
          <ac:spMkLst>
            <pc:docMk/>
            <pc:sldMk cId="660132476" sldId="259"/>
            <ac:spMk id="3" creationId="{2E544380-E5BB-27E6-0EFF-1984B733A58E}"/>
          </ac:spMkLst>
        </pc:spChg>
      </pc:sldChg>
      <pc:sldChg chg="modSp mod">
        <pc:chgData name="Theresa Lee Hui Qi" userId="f0428008-e93a-443f-9ff1-8cf206cf880e" providerId="ADAL" clId="{060CA140-D751-4315-B75F-14C57377ABE2}" dt="2024-01-22T07:07:28.272" v="230" actId="20577"/>
        <pc:sldMkLst>
          <pc:docMk/>
          <pc:sldMk cId="4207087763" sldId="260"/>
        </pc:sldMkLst>
        <pc:spChg chg="mod">
          <ac:chgData name="Theresa Lee Hui Qi" userId="f0428008-e93a-443f-9ff1-8cf206cf880e" providerId="ADAL" clId="{060CA140-D751-4315-B75F-14C57377ABE2}" dt="2024-01-22T07:07:28.272" v="230" actId="20577"/>
          <ac:spMkLst>
            <pc:docMk/>
            <pc:sldMk cId="4207087763" sldId="260"/>
            <ac:spMk id="3" creationId="{C861A514-BF13-B8DD-4246-EDDA84FEF876}"/>
          </ac:spMkLst>
        </pc:spChg>
      </pc:sldChg>
      <pc:sldChg chg="modSp mod">
        <pc:chgData name="Theresa Lee Hui Qi" userId="f0428008-e93a-443f-9ff1-8cf206cf880e" providerId="ADAL" clId="{060CA140-D751-4315-B75F-14C57377ABE2}" dt="2024-01-22T07:08:58.724" v="235" actId="20577"/>
        <pc:sldMkLst>
          <pc:docMk/>
          <pc:sldMk cId="3070408224" sldId="265"/>
        </pc:sldMkLst>
        <pc:graphicFrameChg chg="mod modGraphic">
          <ac:chgData name="Theresa Lee Hui Qi" userId="f0428008-e93a-443f-9ff1-8cf206cf880e" providerId="ADAL" clId="{060CA140-D751-4315-B75F-14C57377ABE2}" dt="2024-01-22T07:08:58.724" v="235" actId="20577"/>
          <ac:graphicFrameMkLst>
            <pc:docMk/>
            <pc:sldMk cId="3070408224" sldId="265"/>
            <ac:graphicFrameMk id="4" creationId="{99FABF6C-4B92-301B-6090-8AF40F6CECDA}"/>
          </ac:graphicFrameMkLst>
        </pc:graphicFrameChg>
      </pc:sldChg>
      <pc:sldChg chg="modSp mod">
        <pc:chgData name="Theresa Lee Hui Qi" userId="f0428008-e93a-443f-9ff1-8cf206cf880e" providerId="ADAL" clId="{060CA140-D751-4315-B75F-14C57377ABE2}" dt="2024-01-22T07:05:11.362" v="88" actId="5793"/>
        <pc:sldMkLst>
          <pc:docMk/>
          <pc:sldMk cId="3743910969" sldId="266"/>
        </pc:sldMkLst>
        <pc:spChg chg="mod">
          <ac:chgData name="Theresa Lee Hui Qi" userId="f0428008-e93a-443f-9ff1-8cf206cf880e" providerId="ADAL" clId="{060CA140-D751-4315-B75F-14C57377ABE2}" dt="2024-01-22T07:05:11.362" v="88" actId="5793"/>
          <ac:spMkLst>
            <pc:docMk/>
            <pc:sldMk cId="3743910969" sldId="266"/>
            <ac:spMk id="3" creationId="{5A7EFD69-8BC3-5628-8762-DC077C293494}"/>
          </ac:spMkLst>
        </pc:spChg>
      </pc:sldChg>
      <pc:sldChg chg="addSp delSp modSp mod">
        <pc:chgData name="Theresa Lee Hui Qi" userId="f0428008-e93a-443f-9ff1-8cf206cf880e" providerId="ADAL" clId="{060CA140-D751-4315-B75F-14C57377ABE2}" dt="2024-01-22T07:24:29.268" v="364" actId="1076"/>
        <pc:sldMkLst>
          <pc:docMk/>
          <pc:sldMk cId="1713282513" sldId="267"/>
        </pc:sldMkLst>
        <pc:spChg chg="mod">
          <ac:chgData name="Theresa Lee Hui Qi" userId="f0428008-e93a-443f-9ff1-8cf206cf880e" providerId="ADAL" clId="{060CA140-D751-4315-B75F-14C57377ABE2}" dt="2024-01-22T07:24:23.134" v="361" actId="27636"/>
          <ac:spMkLst>
            <pc:docMk/>
            <pc:sldMk cId="1713282513" sldId="267"/>
            <ac:spMk id="3" creationId="{31AEAF57-ED2B-32F8-D639-FB408C2B56EF}"/>
          </ac:spMkLst>
        </pc:spChg>
        <pc:spChg chg="mod">
          <ac:chgData name="Theresa Lee Hui Qi" userId="f0428008-e93a-443f-9ff1-8cf206cf880e" providerId="ADAL" clId="{060CA140-D751-4315-B75F-14C57377ABE2}" dt="2024-01-22T07:24:27.329" v="363" actId="1076"/>
          <ac:spMkLst>
            <pc:docMk/>
            <pc:sldMk cId="1713282513" sldId="267"/>
            <ac:spMk id="4" creationId="{3E127129-1D4B-5F6F-FE56-2FD97B33F1FA}"/>
          </ac:spMkLst>
        </pc:spChg>
        <pc:spChg chg="mod">
          <ac:chgData name="Theresa Lee Hui Qi" userId="f0428008-e93a-443f-9ff1-8cf206cf880e" providerId="ADAL" clId="{060CA140-D751-4315-B75F-14C57377ABE2}" dt="2024-01-22T07:24:25.241" v="362" actId="1076"/>
          <ac:spMkLst>
            <pc:docMk/>
            <pc:sldMk cId="1713282513" sldId="267"/>
            <ac:spMk id="5" creationId="{FFCCF00E-80B9-7B9B-069E-40D74CE1D6BC}"/>
          </ac:spMkLst>
        </pc:spChg>
        <pc:spChg chg="del">
          <ac:chgData name="Theresa Lee Hui Qi" userId="f0428008-e93a-443f-9ff1-8cf206cf880e" providerId="ADAL" clId="{060CA140-D751-4315-B75F-14C57377ABE2}" dt="2024-01-22T07:23:07.439" v="339" actId="478"/>
          <ac:spMkLst>
            <pc:docMk/>
            <pc:sldMk cId="1713282513" sldId="267"/>
            <ac:spMk id="6" creationId="{BDADBD31-F25C-E957-626A-7D505DEEB677}"/>
          </ac:spMkLst>
        </pc:spChg>
        <pc:spChg chg="add del">
          <ac:chgData name="Theresa Lee Hui Qi" userId="f0428008-e93a-443f-9ff1-8cf206cf880e" providerId="ADAL" clId="{060CA140-D751-4315-B75F-14C57377ABE2}" dt="2024-01-22T07:12:19.672" v="237"/>
          <ac:spMkLst>
            <pc:docMk/>
            <pc:sldMk cId="1713282513" sldId="267"/>
            <ac:spMk id="7" creationId="{E8E3BCE8-BFB2-D6AC-920F-681A4DCEF074}"/>
          </ac:spMkLst>
        </pc:spChg>
        <pc:picChg chg="add del mod">
          <ac:chgData name="Theresa Lee Hui Qi" userId="f0428008-e93a-443f-9ff1-8cf206cf880e" providerId="ADAL" clId="{060CA140-D751-4315-B75F-14C57377ABE2}" dt="2024-01-22T07:23:51.786" v="348" actId="21"/>
          <ac:picMkLst>
            <pc:docMk/>
            <pc:sldMk cId="1713282513" sldId="267"/>
            <ac:picMk id="9" creationId="{3DCE28CB-9C30-663B-56AD-4A25663E50FC}"/>
          </ac:picMkLst>
        </pc:picChg>
        <pc:picChg chg="add mod">
          <ac:chgData name="Theresa Lee Hui Qi" userId="f0428008-e93a-443f-9ff1-8cf206cf880e" providerId="ADAL" clId="{060CA140-D751-4315-B75F-14C57377ABE2}" dt="2024-01-22T07:24:29.268" v="364" actId="1076"/>
          <ac:picMkLst>
            <pc:docMk/>
            <pc:sldMk cId="1713282513" sldId="267"/>
            <ac:picMk id="10" creationId="{9C98DB58-1899-7FBD-76FC-4337A990A092}"/>
          </ac:picMkLst>
        </pc:picChg>
      </pc:sldChg>
      <pc:sldChg chg="addSp delSp modSp mod ord">
        <pc:chgData name="Theresa Lee Hui Qi" userId="f0428008-e93a-443f-9ff1-8cf206cf880e" providerId="ADAL" clId="{060CA140-D751-4315-B75F-14C57377ABE2}" dt="2024-01-22T07:28:58.872" v="453"/>
        <pc:sldMkLst>
          <pc:docMk/>
          <pc:sldMk cId="74996848" sldId="268"/>
        </pc:sldMkLst>
        <pc:spChg chg="mod">
          <ac:chgData name="Theresa Lee Hui Qi" userId="f0428008-e93a-443f-9ff1-8cf206cf880e" providerId="ADAL" clId="{060CA140-D751-4315-B75F-14C57377ABE2}" dt="2024-01-22T07:22:21.414" v="338" actId="20577"/>
          <ac:spMkLst>
            <pc:docMk/>
            <pc:sldMk cId="74996848" sldId="268"/>
            <ac:spMk id="3" creationId="{5851C356-6112-729D-24FB-D0CC96BA902F}"/>
          </ac:spMkLst>
        </pc:spChg>
        <pc:spChg chg="mod">
          <ac:chgData name="Theresa Lee Hui Qi" userId="f0428008-e93a-443f-9ff1-8cf206cf880e" providerId="ADAL" clId="{060CA140-D751-4315-B75F-14C57377ABE2}" dt="2024-01-22T07:14:18.146" v="315" actId="1076"/>
          <ac:spMkLst>
            <pc:docMk/>
            <pc:sldMk cId="74996848" sldId="268"/>
            <ac:spMk id="4" creationId="{830D840D-E255-2478-E328-42212136AB6E}"/>
          </ac:spMkLst>
        </pc:spChg>
        <pc:spChg chg="mod">
          <ac:chgData name="Theresa Lee Hui Qi" userId="f0428008-e93a-443f-9ff1-8cf206cf880e" providerId="ADAL" clId="{060CA140-D751-4315-B75F-14C57377ABE2}" dt="2024-01-22T07:21:58.438" v="332" actId="1035"/>
          <ac:spMkLst>
            <pc:docMk/>
            <pc:sldMk cId="74996848" sldId="268"/>
            <ac:spMk id="5" creationId="{74AF2F6F-D8C4-37C6-DE1C-C3A19458FC8A}"/>
          </ac:spMkLst>
        </pc:spChg>
        <pc:picChg chg="add del mod">
          <ac:chgData name="Theresa Lee Hui Qi" userId="f0428008-e93a-443f-9ff1-8cf206cf880e" providerId="ADAL" clId="{060CA140-D751-4315-B75F-14C57377ABE2}" dt="2024-01-22T07:24:15.113" v="355" actId="21"/>
          <ac:picMkLst>
            <pc:docMk/>
            <pc:sldMk cId="74996848" sldId="268"/>
            <ac:picMk id="6" creationId="{DC1930A4-826E-2F64-162E-CF415FE395C4}"/>
          </ac:picMkLst>
        </pc:picChg>
      </pc:sldChg>
      <pc:sldChg chg="addSp delSp modSp mod ord">
        <pc:chgData name="Theresa Lee Hui Qi" userId="f0428008-e93a-443f-9ff1-8cf206cf880e" providerId="ADAL" clId="{060CA140-D751-4315-B75F-14C57377ABE2}" dt="2024-01-22T07:49:58.997" v="745" actId="1076"/>
        <pc:sldMkLst>
          <pc:docMk/>
          <pc:sldMk cId="2637896412" sldId="269"/>
        </pc:sldMkLst>
        <pc:spChg chg="mod">
          <ac:chgData name="Theresa Lee Hui Qi" userId="f0428008-e93a-443f-9ff1-8cf206cf880e" providerId="ADAL" clId="{060CA140-D751-4315-B75F-14C57377ABE2}" dt="2024-01-22T07:49:57.063" v="744" actId="20577"/>
          <ac:spMkLst>
            <pc:docMk/>
            <pc:sldMk cId="2637896412" sldId="269"/>
            <ac:spMk id="2" creationId="{9C04B64B-3171-D23C-3708-7DAE0D51371E}"/>
          </ac:spMkLst>
        </pc:spChg>
        <pc:spChg chg="del">
          <ac:chgData name="Theresa Lee Hui Qi" userId="f0428008-e93a-443f-9ff1-8cf206cf880e" providerId="ADAL" clId="{060CA140-D751-4315-B75F-14C57377ABE2}" dt="2024-01-22T07:35:31.853" v="724"/>
          <ac:spMkLst>
            <pc:docMk/>
            <pc:sldMk cId="2637896412" sldId="269"/>
            <ac:spMk id="3" creationId="{18C00114-4F61-30A6-9127-59375123B2B0}"/>
          </ac:spMkLst>
        </pc:spChg>
        <pc:spChg chg="add del mod">
          <ac:chgData name="Theresa Lee Hui Qi" userId="f0428008-e93a-443f-9ff1-8cf206cf880e" providerId="ADAL" clId="{060CA140-D751-4315-B75F-14C57377ABE2}" dt="2024-01-22T07:35:52.333" v="728"/>
          <ac:spMkLst>
            <pc:docMk/>
            <pc:sldMk cId="2637896412" sldId="269"/>
            <ac:spMk id="7" creationId="{49EF5913-235B-8046-C1A0-2017C19DF7F8}"/>
          </ac:spMkLst>
        </pc:spChg>
        <pc:spChg chg="add del mod">
          <ac:chgData name="Theresa Lee Hui Qi" userId="f0428008-e93a-443f-9ff1-8cf206cf880e" providerId="ADAL" clId="{060CA140-D751-4315-B75F-14C57377ABE2}" dt="2024-01-22T07:49:35.991" v="736"/>
          <ac:spMkLst>
            <pc:docMk/>
            <pc:sldMk cId="2637896412" sldId="269"/>
            <ac:spMk id="11" creationId="{63A0747D-44DF-2287-856D-23871722C37D}"/>
          </ac:spMkLst>
        </pc:spChg>
        <pc:picChg chg="add del mod">
          <ac:chgData name="Theresa Lee Hui Qi" userId="f0428008-e93a-443f-9ff1-8cf206cf880e" providerId="ADAL" clId="{060CA140-D751-4315-B75F-14C57377ABE2}" dt="2024-01-22T07:35:41.500" v="727" actId="478"/>
          <ac:picMkLst>
            <pc:docMk/>
            <pc:sldMk cId="2637896412" sldId="269"/>
            <ac:picMk id="5" creationId="{B03529F8-C053-AA11-C7D8-EA042E2D9F45}"/>
          </ac:picMkLst>
        </pc:picChg>
        <pc:picChg chg="add del mod modCrop">
          <ac:chgData name="Theresa Lee Hui Qi" userId="f0428008-e93a-443f-9ff1-8cf206cf880e" providerId="ADAL" clId="{060CA140-D751-4315-B75F-14C57377ABE2}" dt="2024-01-22T07:36:06.743" v="735" actId="478"/>
          <ac:picMkLst>
            <pc:docMk/>
            <pc:sldMk cId="2637896412" sldId="269"/>
            <ac:picMk id="9" creationId="{6AD29420-A2A9-EDF1-9CB3-1438F900A621}"/>
          </ac:picMkLst>
        </pc:picChg>
        <pc:picChg chg="add mod modCrop">
          <ac:chgData name="Theresa Lee Hui Qi" userId="f0428008-e93a-443f-9ff1-8cf206cf880e" providerId="ADAL" clId="{060CA140-D751-4315-B75F-14C57377ABE2}" dt="2024-01-22T07:49:58.997" v="745" actId="1076"/>
          <ac:picMkLst>
            <pc:docMk/>
            <pc:sldMk cId="2637896412" sldId="269"/>
            <ac:picMk id="13" creationId="{3A662CDA-DE1D-41A9-F5B7-E8FE860AEAE0}"/>
          </ac:picMkLst>
        </pc:picChg>
        <pc:picChg chg="del">
          <ac:chgData name="Theresa Lee Hui Qi" userId="f0428008-e93a-443f-9ff1-8cf206cf880e" providerId="ADAL" clId="{060CA140-D751-4315-B75F-14C57377ABE2}" dt="2024-01-22T07:35:01.288" v="722" actId="478"/>
          <ac:picMkLst>
            <pc:docMk/>
            <pc:sldMk cId="2637896412" sldId="269"/>
            <ac:picMk id="3073" creationId="{97FC3207-DB42-3E51-274B-5913F447C9B4}"/>
          </ac:picMkLst>
        </pc:picChg>
      </pc:sldChg>
      <pc:sldChg chg="del">
        <pc:chgData name="Theresa Lee Hui Qi" userId="f0428008-e93a-443f-9ff1-8cf206cf880e" providerId="ADAL" clId="{060CA140-D751-4315-B75F-14C57377ABE2}" dt="2024-01-22T07:35:23.097" v="723" actId="47"/>
        <pc:sldMkLst>
          <pc:docMk/>
          <pc:sldMk cId="808666670" sldId="270"/>
        </pc:sldMkLst>
      </pc:sldChg>
      <pc:sldChg chg="ord">
        <pc:chgData name="Theresa Lee Hui Qi" userId="f0428008-e93a-443f-9ff1-8cf206cf880e" providerId="ADAL" clId="{060CA140-D751-4315-B75F-14C57377ABE2}" dt="2024-01-22T07:04:22.391" v="80"/>
        <pc:sldMkLst>
          <pc:docMk/>
          <pc:sldMk cId="2429774944" sldId="276"/>
        </pc:sldMkLst>
      </pc:sldChg>
      <pc:sldChg chg="del">
        <pc:chgData name="Theresa Lee Hui Qi" userId="f0428008-e93a-443f-9ff1-8cf206cf880e" providerId="ADAL" clId="{060CA140-D751-4315-B75F-14C57377ABE2}" dt="2024-01-22T07:04:41.425" v="81" actId="47"/>
        <pc:sldMkLst>
          <pc:docMk/>
          <pc:sldMk cId="4004608295" sldId="278"/>
        </pc:sldMkLst>
      </pc:sldChg>
      <pc:sldChg chg="del">
        <pc:chgData name="Theresa Lee Hui Qi" userId="f0428008-e93a-443f-9ff1-8cf206cf880e" providerId="ADAL" clId="{060CA140-D751-4315-B75F-14C57377ABE2}" dt="2024-01-22T07:34:48.696" v="719" actId="47"/>
        <pc:sldMkLst>
          <pc:docMk/>
          <pc:sldMk cId="3567090768" sldId="280"/>
        </pc:sldMkLst>
      </pc:sldChg>
      <pc:sldChg chg="addSp delSp modSp mod">
        <pc:chgData name="Theresa Lee Hui Qi" userId="f0428008-e93a-443f-9ff1-8cf206cf880e" providerId="ADAL" clId="{060CA140-D751-4315-B75F-14C57377ABE2}" dt="2024-01-22T07:53:23.135" v="849" actId="1076"/>
        <pc:sldMkLst>
          <pc:docMk/>
          <pc:sldMk cId="3333112226" sldId="283"/>
        </pc:sldMkLst>
        <pc:spChg chg="mod">
          <ac:chgData name="Theresa Lee Hui Qi" userId="f0428008-e93a-443f-9ff1-8cf206cf880e" providerId="ADAL" clId="{060CA140-D751-4315-B75F-14C57377ABE2}" dt="2024-01-22T07:51:17.345" v="763" actId="20577"/>
          <ac:spMkLst>
            <pc:docMk/>
            <pc:sldMk cId="3333112226" sldId="283"/>
            <ac:spMk id="3" creationId="{0F17F1C2-648C-B5B6-2444-B55B6DCA57BD}"/>
          </ac:spMkLst>
        </pc:spChg>
        <pc:spChg chg="mod">
          <ac:chgData name="Theresa Lee Hui Qi" userId="f0428008-e93a-443f-9ff1-8cf206cf880e" providerId="ADAL" clId="{060CA140-D751-4315-B75F-14C57377ABE2}" dt="2024-01-22T07:53:05.594" v="845" actId="20577"/>
          <ac:spMkLst>
            <pc:docMk/>
            <pc:sldMk cId="3333112226" sldId="283"/>
            <ac:spMk id="9" creationId="{0FD3A523-D44A-22C1-1D46-758C823385C7}"/>
          </ac:spMkLst>
        </pc:spChg>
        <pc:picChg chg="del">
          <ac:chgData name="Theresa Lee Hui Qi" userId="f0428008-e93a-443f-9ff1-8cf206cf880e" providerId="ADAL" clId="{060CA140-D751-4315-B75F-14C57377ABE2}" dt="2024-01-22T07:51:40.099" v="764" actId="478"/>
          <ac:picMkLst>
            <pc:docMk/>
            <pc:sldMk cId="3333112226" sldId="283"/>
            <ac:picMk id="5" creationId="{BCA5C4FD-63D0-565B-DE7F-B00E07EE692A}"/>
          </ac:picMkLst>
        </pc:picChg>
        <pc:picChg chg="add mod">
          <ac:chgData name="Theresa Lee Hui Qi" userId="f0428008-e93a-443f-9ff1-8cf206cf880e" providerId="ADAL" clId="{060CA140-D751-4315-B75F-14C57377ABE2}" dt="2024-01-22T07:51:50.138" v="771" actId="1076"/>
          <ac:picMkLst>
            <pc:docMk/>
            <pc:sldMk cId="3333112226" sldId="283"/>
            <ac:picMk id="6" creationId="{96450C54-74E3-AE25-1C31-DF8BC1E7947C}"/>
          </ac:picMkLst>
        </pc:picChg>
        <pc:picChg chg="del">
          <ac:chgData name="Theresa Lee Hui Qi" userId="f0428008-e93a-443f-9ff1-8cf206cf880e" providerId="ADAL" clId="{060CA140-D751-4315-B75F-14C57377ABE2}" dt="2024-01-22T07:51:47.710" v="770" actId="478"/>
          <ac:picMkLst>
            <pc:docMk/>
            <pc:sldMk cId="3333112226" sldId="283"/>
            <ac:picMk id="7" creationId="{67DA4488-B0AD-42AA-EF0A-6B962BD92714}"/>
          </ac:picMkLst>
        </pc:picChg>
        <pc:picChg chg="add mod">
          <ac:chgData name="Theresa Lee Hui Qi" userId="f0428008-e93a-443f-9ff1-8cf206cf880e" providerId="ADAL" clId="{060CA140-D751-4315-B75F-14C57377ABE2}" dt="2024-01-22T07:53:23.135" v="849" actId="1076"/>
          <ac:picMkLst>
            <pc:docMk/>
            <pc:sldMk cId="3333112226" sldId="283"/>
            <ac:picMk id="10" creationId="{C166A170-19A2-4DE9-884B-F88FB9D71D6A}"/>
          </ac:picMkLst>
        </pc:picChg>
      </pc:sldChg>
      <pc:sldChg chg="del">
        <pc:chgData name="Theresa Lee Hui Qi" userId="f0428008-e93a-443f-9ff1-8cf206cf880e" providerId="ADAL" clId="{060CA140-D751-4315-B75F-14C57377ABE2}" dt="2024-01-22T07:54:31.453" v="850" actId="47"/>
        <pc:sldMkLst>
          <pc:docMk/>
          <pc:sldMk cId="3287265176" sldId="286"/>
        </pc:sldMkLst>
      </pc:sldChg>
      <pc:sldChg chg="del">
        <pc:chgData name="Theresa Lee Hui Qi" userId="f0428008-e93a-443f-9ff1-8cf206cf880e" providerId="ADAL" clId="{060CA140-D751-4315-B75F-14C57377ABE2}" dt="2024-01-22T07:54:32.746" v="851" actId="47"/>
        <pc:sldMkLst>
          <pc:docMk/>
          <pc:sldMk cId="3289880060" sldId="287"/>
        </pc:sldMkLst>
      </pc:sldChg>
      <pc:sldChg chg="modSp mod">
        <pc:chgData name="Theresa Lee Hui Qi" userId="f0428008-e93a-443f-9ff1-8cf206cf880e" providerId="ADAL" clId="{060CA140-D751-4315-B75F-14C57377ABE2}" dt="2024-01-22T07:54:57.526" v="893" actId="20577"/>
        <pc:sldMkLst>
          <pc:docMk/>
          <pc:sldMk cId="2399610948" sldId="288"/>
        </pc:sldMkLst>
        <pc:spChg chg="mod">
          <ac:chgData name="Theresa Lee Hui Qi" userId="f0428008-e93a-443f-9ff1-8cf206cf880e" providerId="ADAL" clId="{060CA140-D751-4315-B75F-14C57377ABE2}" dt="2024-01-22T07:54:57.526" v="893" actId="20577"/>
          <ac:spMkLst>
            <pc:docMk/>
            <pc:sldMk cId="2399610948" sldId="288"/>
            <ac:spMk id="2" creationId="{25D302E0-0CB0-0F9D-84F8-B2A6250C3EE9}"/>
          </ac:spMkLst>
        </pc:spChg>
        <pc:spChg chg="mod">
          <ac:chgData name="Theresa Lee Hui Qi" userId="f0428008-e93a-443f-9ff1-8cf206cf880e" providerId="ADAL" clId="{060CA140-D751-4315-B75F-14C57377ABE2}" dt="2024-01-22T07:54:54.458" v="884" actId="20577"/>
          <ac:spMkLst>
            <pc:docMk/>
            <pc:sldMk cId="2399610948" sldId="288"/>
            <ac:spMk id="3" creationId="{0F17F1C2-648C-B5B6-2444-B55B6DCA57BD}"/>
          </ac:spMkLst>
        </pc:spChg>
      </pc:sldChg>
      <pc:sldChg chg="modSp mod">
        <pc:chgData name="Theresa Lee Hui Qi" userId="f0428008-e93a-443f-9ff1-8cf206cf880e" providerId="ADAL" clId="{060CA140-D751-4315-B75F-14C57377ABE2}" dt="2024-01-22T08:01:20.807" v="1359" actId="20577"/>
        <pc:sldMkLst>
          <pc:docMk/>
          <pc:sldMk cId="1388249396" sldId="290"/>
        </pc:sldMkLst>
        <pc:spChg chg="mod">
          <ac:chgData name="Theresa Lee Hui Qi" userId="f0428008-e93a-443f-9ff1-8cf206cf880e" providerId="ADAL" clId="{060CA140-D751-4315-B75F-14C57377ABE2}" dt="2024-01-22T08:01:20.807" v="1359" actId="20577"/>
          <ac:spMkLst>
            <pc:docMk/>
            <pc:sldMk cId="1388249396" sldId="290"/>
            <ac:spMk id="3" creationId="{EC91180B-0E1E-7E40-068D-0E4AA2E09754}"/>
          </ac:spMkLst>
        </pc:spChg>
      </pc:sldChg>
      <pc:sldChg chg="modSp mod">
        <pc:chgData name="Theresa Lee Hui Qi" userId="f0428008-e93a-443f-9ff1-8cf206cf880e" providerId="ADAL" clId="{060CA140-D751-4315-B75F-14C57377ABE2}" dt="2024-01-22T07:05:15.933" v="89" actId="20577"/>
        <pc:sldMkLst>
          <pc:docMk/>
          <pc:sldMk cId="2770131437" sldId="291"/>
        </pc:sldMkLst>
        <pc:spChg chg="mod">
          <ac:chgData name="Theresa Lee Hui Qi" userId="f0428008-e93a-443f-9ff1-8cf206cf880e" providerId="ADAL" clId="{060CA140-D751-4315-B75F-14C57377ABE2}" dt="2024-01-22T07:05:15.933" v="89" actId="20577"/>
          <ac:spMkLst>
            <pc:docMk/>
            <pc:sldMk cId="2770131437" sldId="291"/>
            <ac:spMk id="3" creationId="{5A7EFD69-8BC3-5628-8762-DC077C293494}"/>
          </ac:spMkLst>
        </pc:spChg>
      </pc:sldChg>
      <pc:sldChg chg="modSp mod ord">
        <pc:chgData name="Theresa Lee Hui Qi" userId="f0428008-e93a-443f-9ff1-8cf206cf880e" providerId="ADAL" clId="{060CA140-D751-4315-B75F-14C57377ABE2}" dt="2024-01-22T07:57:25.939" v="1120" actId="20577"/>
        <pc:sldMkLst>
          <pc:docMk/>
          <pc:sldMk cId="2873980528" sldId="292"/>
        </pc:sldMkLst>
        <pc:spChg chg="mod">
          <ac:chgData name="Theresa Lee Hui Qi" userId="f0428008-e93a-443f-9ff1-8cf206cf880e" providerId="ADAL" clId="{060CA140-D751-4315-B75F-14C57377ABE2}" dt="2024-01-22T07:57:25.939" v="1120" actId="20577"/>
          <ac:spMkLst>
            <pc:docMk/>
            <pc:sldMk cId="2873980528" sldId="292"/>
            <ac:spMk id="2" creationId="{BAE425BA-C2E0-EE56-010D-C07C3B021FBA}"/>
          </ac:spMkLst>
        </pc:spChg>
      </pc:sldChg>
      <pc:sldChg chg="modSp mod">
        <pc:chgData name="Theresa Lee Hui Qi" userId="f0428008-e93a-443f-9ff1-8cf206cf880e" providerId="ADAL" clId="{060CA140-D751-4315-B75F-14C57377ABE2}" dt="2024-01-22T07:57:21.063" v="1119" actId="20577"/>
        <pc:sldMkLst>
          <pc:docMk/>
          <pc:sldMk cId="2898334108" sldId="293"/>
        </pc:sldMkLst>
        <pc:spChg chg="mod">
          <ac:chgData name="Theresa Lee Hui Qi" userId="f0428008-e93a-443f-9ff1-8cf206cf880e" providerId="ADAL" clId="{060CA140-D751-4315-B75F-14C57377ABE2}" dt="2024-01-22T07:57:21.063" v="1119" actId="20577"/>
          <ac:spMkLst>
            <pc:docMk/>
            <pc:sldMk cId="2898334108" sldId="293"/>
            <ac:spMk id="2" creationId="{BAE425BA-C2E0-EE56-010D-C07C3B021FBA}"/>
          </ac:spMkLst>
        </pc:spChg>
        <pc:spChg chg="mod">
          <ac:chgData name="Theresa Lee Hui Qi" userId="f0428008-e93a-443f-9ff1-8cf206cf880e" providerId="ADAL" clId="{060CA140-D751-4315-B75F-14C57377ABE2}" dt="2024-01-22T07:51:09.445" v="755" actId="20577"/>
          <ac:spMkLst>
            <pc:docMk/>
            <pc:sldMk cId="2898334108" sldId="293"/>
            <ac:spMk id="3" creationId="{5A7EFD69-8BC3-5628-8762-DC077C293494}"/>
          </ac:spMkLst>
        </pc:spChg>
      </pc:sldChg>
      <pc:sldChg chg="modSp mod">
        <pc:chgData name="Theresa Lee Hui Qi" userId="f0428008-e93a-443f-9ff1-8cf206cf880e" providerId="ADAL" clId="{060CA140-D751-4315-B75F-14C57377ABE2}" dt="2024-01-22T07:57:17.996" v="1118" actId="20577"/>
        <pc:sldMkLst>
          <pc:docMk/>
          <pc:sldMk cId="1409050345" sldId="294"/>
        </pc:sldMkLst>
        <pc:spChg chg="mod">
          <ac:chgData name="Theresa Lee Hui Qi" userId="f0428008-e93a-443f-9ff1-8cf206cf880e" providerId="ADAL" clId="{060CA140-D751-4315-B75F-14C57377ABE2}" dt="2024-01-22T07:57:17.996" v="1118" actId="20577"/>
          <ac:spMkLst>
            <pc:docMk/>
            <pc:sldMk cId="1409050345" sldId="294"/>
            <ac:spMk id="2" creationId="{BAE425BA-C2E0-EE56-010D-C07C3B021FBA}"/>
          </ac:spMkLst>
        </pc:spChg>
      </pc:sldChg>
      <pc:sldChg chg="addSp modSp new mod">
        <pc:chgData name="Theresa Lee Hui Qi" userId="f0428008-e93a-443f-9ff1-8cf206cf880e" providerId="ADAL" clId="{060CA140-D751-4315-B75F-14C57377ABE2}" dt="2024-01-22T07:28:26.031" v="451" actId="1076"/>
        <pc:sldMkLst>
          <pc:docMk/>
          <pc:sldMk cId="386623896" sldId="295"/>
        </pc:sldMkLst>
        <pc:spChg chg="mod">
          <ac:chgData name="Theresa Lee Hui Qi" userId="f0428008-e93a-443f-9ff1-8cf206cf880e" providerId="ADAL" clId="{060CA140-D751-4315-B75F-14C57377ABE2}" dt="2024-01-22T07:26:15.775" v="382" actId="20577"/>
          <ac:spMkLst>
            <pc:docMk/>
            <pc:sldMk cId="386623896" sldId="295"/>
            <ac:spMk id="2" creationId="{8C6C65CA-4339-ABF4-0D40-390ADF0B3FC0}"/>
          </ac:spMkLst>
        </pc:spChg>
        <pc:spChg chg="mod">
          <ac:chgData name="Theresa Lee Hui Qi" userId="f0428008-e93a-443f-9ff1-8cf206cf880e" providerId="ADAL" clId="{060CA140-D751-4315-B75F-14C57377ABE2}" dt="2024-01-22T07:28:23.835" v="450" actId="20577"/>
          <ac:spMkLst>
            <pc:docMk/>
            <pc:sldMk cId="386623896" sldId="295"/>
            <ac:spMk id="3" creationId="{1D7F62BB-4E1F-0730-744D-90709A3124E7}"/>
          </ac:spMkLst>
        </pc:spChg>
        <pc:picChg chg="add mod">
          <ac:chgData name="Theresa Lee Hui Qi" userId="f0428008-e93a-443f-9ff1-8cf206cf880e" providerId="ADAL" clId="{060CA140-D751-4315-B75F-14C57377ABE2}" dt="2024-01-22T07:28:26.031" v="451" actId="1076"/>
          <ac:picMkLst>
            <pc:docMk/>
            <pc:sldMk cId="386623896" sldId="295"/>
            <ac:picMk id="5" creationId="{396AF9D5-81A6-FC5B-AA52-C9CA45FA0398}"/>
          </ac:picMkLst>
        </pc:picChg>
      </pc:sldChg>
      <pc:sldChg chg="add">
        <pc:chgData name="Theresa Lee Hui Qi" userId="f0428008-e93a-443f-9ff1-8cf206cf880e" providerId="ADAL" clId="{060CA140-D751-4315-B75F-14C57377ABE2}" dt="2024-01-22T07:29:10.800" v="454"/>
        <pc:sldMkLst>
          <pc:docMk/>
          <pc:sldMk cId="2311843466" sldId="296"/>
        </pc:sldMkLst>
      </pc:sldChg>
      <pc:sldChg chg="addSp delSp modSp new mod">
        <pc:chgData name="Theresa Lee Hui Qi" userId="f0428008-e93a-443f-9ff1-8cf206cf880e" providerId="ADAL" clId="{060CA140-D751-4315-B75F-14C57377ABE2}" dt="2024-01-22T07:33:45.929" v="680" actId="1076"/>
        <pc:sldMkLst>
          <pc:docMk/>
          <pc:sldMk cId="3976082044" sldId="297"/>
        </pc:sldMkLst>
        <pc:spChg chg="mod">
          <ac:chgData name="Theresa Lee Hui Qi" userId="f0428008-e93a-443f-9ff1-8cf206cf880e" providerId="ADAL" clId="{060CA140-D751-4315-B75F-14C57377ABE2}" dt="2024-01-22T07:29:20.027" v="472" actId="20577"/>
          <ac:spMkLst>
            <pc:docMk/>
            <pc:sldMk cId="3976082044" sldId="297"/>
            <ac:spMk id="2" creationId="{8F4286F4-6171-F9CD-F08E-53FB36713F18}"/>
          </ac:spMkLst>
        </pc:spChg>
        <pc:spChg chg="mod">
          <ac:chgData name="Theresa Lee Hui Qi" userId="f0428008-e93a-443f-9ff1-8cf206cf880e" providerId="ADAL" clId="{060CA140-D751-4315-B75F-14C57377ABE2}" dt="2024-01-22T07:30:55.415" v="520" actId="20577"/>
          <ac:spMkLst>
            <pc:docMk/>
            <pc:sldMk cId="3976082044" sldId="297"/>
            <ac:spMk id="3" creationId="{7B459DC2-D06B-1339-D1C3-A66645D1742E}"/>
          </ac:spMkLst>
        </pc:spChg>
        <pc:picChg chg="add mod">
          <ac:chgData name="Theresa Lee Hui Qi" userId="f0428008-e93a-443f-9ff1-8cf206cf880e" providerId="ADAL" clId="{060CA140-D751-4315-B75F-14C57377ABE2}" dt="2024-01-22T07:33:45.929" v="680" actId="1076"/>
          <ac:picMkLst>
            <pc:docMk/>
            <pc:sldMk cId="3976082044" sldId="297"/>
            <ac:picMk id="5" creationId="{99095CF4-68E0-E3BB-A41A-0E8684398C43}"/>
          </ac:picMkLst>
        </pc:picChg>
        <pc:picChg chg="add del">
          <ac:chgData name="Theresa Lee Hui Qi" userId="f0428008-e93a-443f-9ff1-8cf206cf880e" providerId="ADAL" clId="{060CA140-D751-4315-B75F-14C57377ABE2}" dt="2024-01-22T07:32:32.983" v="524" actId="22"/>
          <ac:picMkLst>
            <pc:docMk/>
            <pc:sldMk cId="3976082044" sldId="297"/>
            <ac:picMk id="7" creationId="{14B83C79-4D06-49DE-CEAA-C83D05B2CB5F}"/>
          </ac:picMkLst>
        </pc:picChg>
      </pc:sldChg>
      <pc:sldChg chg="addSp delSp modSp new mod">
        <pc:chgData name="Theresa Lee Hui Qi" userId="f0428008-e93a-443f-9ff1-8cf206cf880e" providerId="ADAL" clId="{060CA140-D751-4315-B75F-14C57377ABE2}" dt="2024-01-22T07:50:43.385" v="754" actId="1076"/>
        <pc:sldMkLst>
          <pc:docMk/>
          <pc:sldMk cId="1151403334" sldId="298"/>
        </pc:sldMkLst>
        <pc:spChg chg="mod">
          <ac:chgData name="Theresa Lee Hui Qi" userId="f0428008-e93a-443f-9ff1-8cf206cf880e" providerId="ADAL" clId="{060CA140-D751-4315-B75F-14C57377ABE2}" dt="2024-01-22T07:32:45.090" v="547" actId="20577"/>
          <ac:spMkLst>
            <pc:docMk/>
            <pc:sldMk cId="1151403334" sldId="298"/>
            <ac:spMk id="2" creationId="{AE3664A7-6DFE-D195-9781-A75EEE1BD931}"/>
          </ac:spMkLst>
        </pc:spChg>
        <pc:spChg chg="mod">
          <ac:chgData name="Theresa Lee Hui Qi" userId="f0428008-e93a-443f-9ff1-8cf206cf880e" providerId="ADAL" clId="{060CA140-D751-4315-B75F-14C57377ABE2}" dt="2024-01-22T07:50:35.411" v="747" actId="20577"/>
          <ac:spMkLst>
            <pc:docMk/>
            <pc:sldMk cId="1151403334" sldId="298"/>
            <ac:spMk id="3" creationId="{212A777E-0CAE-D88A-64ED-4D527CCBC0CE}"/>
          </ac:spMkLst>
        </pc:spChg>
        <pc:picChg chg="add del mod">
          <ac:chgData name="Theresa Lee Hui Qi" userId="f0428008-e93a-443f-9ff1-8cf206cf880e" providerId="ADAL" clId="{060CA140-D751-4315-B75F-14C57377ABE2}" dt="2024-01-22T07:50:37.581" v="748" actId="478"/>
          <ac:picMkLst>
            <pc:docMk/>
            <pc:sldMk cId="1151403334" sldId="298"/>
            <ac:picMk id="5" creationId="{FF821987-1A60-9A74-B24B-996439702EF9}"/>
          </ac:picMkLst>
        </pc:picChg>
        <pc:picChg chg="add mod">
          <ac:chgData name="Theresa Lee Hui Qi" userId="f0428008-e93a-443f-9ff1-8cf206cf880e" providerId="ADAL" clId="{060CA140-D751-4315-B75F-14C57377ABE2}" dt="2024-01-22T07:50:43.385" v="754" actId="1076"/>
          <ac:picMkLst>
            <pc:docMk/>
            <pc:sldMk cId="1151403334" sldId="298"/>
            <ac:picMk id="7" creationId="{A9B06528-2627-F8A5-326B-675688DC86BF}"/>
          </ac:picMkLst>
        </pc:picChg>
      </pc:sldChg>
      <pc:sldChg chg="modSp new mod">
        <pc:chgData name="Theresa Lee Hui Qi" userId="f0428008-e93a-443f-9ff1-8cf206cf880e" providerId="ADAL" clId="{060CA140-D751-4315-B75F-14C57377ABE2}" dt="2024-01-22T07:57:03.279" v="1115" actId="20577"/>
        <pc:sldMkLst>
          <pc:docMk/>
          <pc:sldMk cId="4087186434" sldId="299"/>
        </pc:sldMkLst>
        <pc:spChg chg="mod">
          <ac:chgData name="Theresa Lee Hui Qi" userId="f0428008-e93a-443f-9ff1-8cf206cf880e" providerId="ADAL" clId="{060CA140-D751-4315-B75F-14C57377ABE2}" dt="2024-01-22T07:55:19.133" v="910" actId="20577"/>
          <ac:spMkLst>
            <pc:docMk/>
            <pc:sldMk cId="4087186434" sldId="299"/>
            <ac:spMk id="2" creationId="{BE28F383-8DCC-545B-CED8-E019F520FE3C}"/>
          </ac:spMkLst>
        </pc:spChg>
        <pc:spChg chg="mod">
          <ac:chgData name="Theresa Lee Hui Qi" userId="f0428008-e93a-443f-9ff1-8cf206cf880e" providerId="ADAL" clId="{060CA140-D751-4315-B75F-14C57377ABE2}" dt="2024-01-22T07:57:03.279" v="1115" actId="20577"/>
          <ac:spMkLst>
            <pc:docMk/>
            <pc:sldMk cId="4087186434" sldId="299"/>
            <ac:spMk id="3" creationId="{D43C8185-1B7E-99BD-950D-6C09C939492E}"/>
          </ac:spMkLst>
        </pc:spChg>
      </pc:sldChg>
      <pc:sldChg chg="addSp modSp new mod">
        <pc:chgData name="Theresa Lee Hui Qi" userId="f0428008-e93a-443f-9ff1-8cf206cf880e" providerId="ADAL" clId="{060CA140-D751-4315-B75F-14C57377ABE2}" dt="2024-01-22T07:59:17.407" v="1236" actId="1076"/>
        <pc:sldMkLst>
          <pc:docMk/>
          <pc:sldMk cId="2863052409" sldId="300"/>
        </pc:sldMkLst>
        <pc:spChg chg="mod">
          <ac:chgData name="Theresa Lee Hui Qi" userId="f0428008-e93a-443f-9ff1-8cf206cf880e" providerId="ADAL" clId="{060CA140-D751-4315-B75F-14C57377ABE2}" dt="2024-01-22T07:57:43.063" v="1122"/>
          <ac:spMkLst>
            <pc:docMk/>
            <pc:sldMk cId="2863052409" sldId="300"/>
            <ac:spMk id="2" creationId="{5992E64D-F003-CC13-CB1D-4EB2879BDC02}"/>
          </ac:spMkLst>
        </pc:spChg>
        <pc:spChg chg="mod">
          <ac:chgData name="Theresa Lee Hui Qi" userId="f0428008-e93a-443f-9ff1-8cf206cf880e" providerId="ADAL" clId="{060CA140-D751-4315-B75F-14C57377ABE2}" dt="2024-01-22T07:58:48.891" v="1233" actId="12"/>
          <ac:spMkLst>
            <pc:docMk/>
            <pc:sldMk cId="2863052409" sldId="300"/>
            <ac:spMk id="3" creationId="{1BA5CE62-0185-FB16-69D1-00E600E92F65}"/>
          </ac:spMkLst>
        </pc:spChg>
        <pc:picChg chg="add mod">
          <ac:chgData name="Theresa Lee Hui Qi" userId="f0428008-e93a-443f-9ff1-8cf206cf880e" providerId="ADAL" clId="{060CA140-D751-4315-B75F-14C57377ABE2}" dt="2024-01-22T07:59:17.407" v="1236" actId="1076"/>
          <ac:picMkLst>
            <pc:docMk/>
            <pc:sldMk cId="2863052409" sldId="300"/>
            <ac:picMk id="5" creationId="{E3D2852A-0B75-CAED-32A8-73FAB82D7CC9}"/>
          </ac:picMkLst>
        </pc:picChg>
      </pc:sldChg>
    </pc:docChg>
  </pc:docChgLst>
  <pc:docChgLst>
    <pc:chgData name="Theresa Lee Hui Qi" userId="f0428008-e93a-443f-9ff1-8cf206cf880e" providerId="ADAL" clId="{E2605712-91E2-42C2-8357-92738ED412D8}"/>
    <pc:docChg chg="undo custSel addSld delSld modSld">
      <pc:chgData name="Theresa Lee Hui Qi" userId="f0428008-e93a-443f-9ff1-8cf206cf880e" providerId="ADAL" clId="{E2605712-91E2-42C2-8357-92738ED412D8}" dt="2024-03-01T00:38:29.032" v="856" actId="1076"/>
      <pc:docMkLst>
        <pc:docMk/>
      </pc:docMkLst>
      <pc:sldChg chg="del mod modShow">
        <pc:chgData name="Theresa Lee Hui Qi" userId="f0428008-e93a-443f-9ff1-8cf206cf880e" providerId="ADAL" clId="{E2605712-91E2-42C2-8357-92738ED412D8}" dt="2024-02-20T01:27:38.015" v="561" actId="47"/>
        <pc:sldMkLst>
          <pc:docMk/>
          <pc:sldMk cId="53807075" sldId="257"/>
        </pc:sldMkLst>
      </pc:sldChg>
      <pc:sldChg chg="addSp delSp modSp mod">
        <pc:chgData name="Theresa Lee Hui Qi" userId="f0428008-e93a-443f-9ff1-8cf206cf880e" providerId="ADAL" clId="{E2605712-91E2-42C2-8357-92738ED412D8}" dt="2024-01-30T08:35:35.199" v="257" actId="21"/>
        <pc:sldMkLst>
          <pc:docMk/>
          <pc:sldMk cId="660132476" sldId="259"/>
        </pc:sldMkLst>
        <pc:picChg chg="add del mod">
          <ac:chgData name="Theresa Lee Hui Qi" userId="f0428008-e93a-443f-9ff1-8cf206cf880e" providerId="ADAL" clId="{E2605712-91E2-42C2-8357-92738ED412D8}" dt="2024-01-30T08:34:55.943" v="249" actId="478"/>
          <ac:picMkLst>
            <pc:docMk/>
            <pc:sldMk cId="660132476" sldId="259"/>
            <ac:picMk id="5" creationId="{F74E41F1-B7B1-2185-0977-8FB86503EF34}"/>
          </ac:picMkLst>
        </pc:picChg>
        <pc:picChg chg="add del mod">
          <ac:chgData name="Theresa Lee Hui Qi" userId="f0428008-e93a-443f-9ff1-8cf206cf880e" providerId="ADAL" clId="{E2605712-91E2-42C2-8357-92738ED412D8}" dt="2024-01-30T08:35:35.199" v="257" actId="21"/>
          <ac:picMkLst>
            <pc:docMk/>
            <pc:sldMk cId="660132476" sldId="259"/>
            <ac:picMk id="7" creationId="{89F5CEE3-A432-D811-755C-13E3D51E1E3A}"/>
          </ac:picMkLst>
        </pc:picChg>
        <pc:picChg chg="add del">
          <ac:chgData name="Theresa Lee Hui Qi" userId="f0428008-e93a-443f-9ff1-8cf206cf880e" providerId="ADAL" clId="{E2605712-91E2-42C2-8357-92738ED412D8}" dt="2024-01-30T08:35:24.003" v="252" actId="21"/>
          <ac:picMkLst>
            <pc:docMk/>
            <pc:sldMk cId="660132476" sldId="259"/>
            <ac:picMk id="9" creationId="{ABAE7F49-AF60-E0DE-ABDA-1F41CEA230C6}"/>
          </ac:picMkLst>
        </pc:picChg>
      </pc:sldChg>
      <pc:sldChg chg="modSp mod">
        <pc:chgData name="Theresa Lee Hui Qi" userId="f0428008-e93a-443f-9ff1-8cf206cf880e" providerId="ADAL" clId="{E2605712-91E2-42C2-8357-92738ED412D8}" dt="2024-01-30T08:10:18.452" v="242" actId="20577"/>
        <pc:sldMkLst>
          <pc:docMk/>
          <pc:sldMk cId="3743910969" sldId="266"/>
        </pc:sldMkLst>
        <pc:spChg chg="mod">
          <ac:chgData name="Theresa Lee Hui Qi" userId="f0428008-e93a-443f-9ff1-8cf206cf880e" providerId="ADAL" clId="{E2605712-91E2-42C2-8357-92738ED412D8}" dt="2024-01-30T08:10:18.452" v="242" actId="20577"/>
          <ac:spMkLst>
            <pc:docMk/>
            <pc:sldMk cId="3743910969" sldId="266"/>
            <ac:spMk id="2" creationId="{BAE425BA-C2E0-EE56-010D-C07C3B021FBA}"/>
          </ac:spMkLst>
        </pc:spChg>
      </pc:sldChg>
      <pc:sldChg chg="modSp mod">
        <pc:chgData name="Theresa Lee Hui Qi" userId="f0428008-e93a-443f-9ff1-8cf206cf880e" providerId="ADAL" clId="{E2605712-91E2-42C2-8357-92738ED412D8}" dt="2024-01-25T02:17:20.176" v="1" actId="1076"/>
        <pc:sldMkLst>
          <pc:docMk/>
          <pc:sldMk cId="74996848" sldId="268"/>
        </pc:sldMkLst>
        <pc:spChg chg="mod">
          <ac:chgData name="Theresa Lee Hui Qi" userId="f0428008-e93a-443f-9ff1-8cf206cf880e" providerId="ADAL" clId="{E2605712-91E2-42C2-8357-92738ED412D8}" dt="2024-01-25T02:17:20.176" v="1" actId="1076"/>
          <ac:spMkLst>
            <pc:docMk/>
            <pc:sldMk cId="74996848" sldId="268"/>
            <ac:spMk id="3" creationId="{5851C356-6112-729D-24FB-D0CC96BA902F}"/>
          </ac:spMkLst>
        </pc:spChg>
      </pc:sldChg>
      <pc:sldChg chg="modSp mod">
        <pc:chgData name="Theresa Lee Hui Qi" userId="f0428008-e93a-443f-9ff1-8cf206cf880e" providerId="ADAL" clId="{E2605712-91E2-42C2-8357-92738ED412D8}" dt="2024-02-20T01:27:24.602" v="560" actId="20577"/>
        <pc:sldMkLst>
          <pc:docMk/>
          <pc:sldMk cId="3403388083" sldId="273"/>
        </pc:sldMkLst>
        <pc:graphicFrameChg chg="modGraphic">
          <ac:chgData name="Theresa Lee Hui Qi" userId="f0428008-e93a-443f-9ff1-8cf206cf880e" providerId="ADAL" clId="{E2605712-91E2-42C2-8357-92738ED412D8}" dt="2024-02-20T01:27:24.602" v="560" actId="20577"/>
          <ac:graphicFrameMkLst>
            <pc:docMk/>
            <pc:sldMk cId="3403388083" sldId="273"/>
            <ac:graphicFrameMk id="3" creationId="{0FD7E56C-F691-4D36-8DFE-F1A6B34A2224}"/>
          </ac:graphicFrameMkLst>
        </pc:graphicFrameChg>
      </pc:sldChg>
      <pc:sldChg chg="del mod modShow">
        <pc:chgData name="Theresa Lee Hui Qi" userId="f0428008-e93a-443f-9ff1-8cf206cf880e" providerId="ADAL" clId="{E2605712-91E2-42C2-8357-92738ED412D8}" dt="2024-02-20T01:27:38.015" v="561" actId="47"/>
        <pc:sldMkLst>
          <pc:docMk/>
          <pc:sldMk cId="3494113029" sldId="275"/>
        </pc:sldMkLst>
      </pc:sldChg>
      <pc:sldChg chg="del mod modShow">
        <pc:chgData name="Theresa Lee Hui Qi" userId="f0428008-e93a-443f-9ff1-8cf206cf880e" providerId="ADAL" clId="{E2605712-91E2-42C2-8357-92738ED412D8}" dt="2024-02-20T01:27:38.015" v="561" actId="47"/>
        <pc:sldMkLst>
          <pc:docMk/>
          <pc:sldMk cId="2429774944" sldId="276"/>
        </pc:sldMkLst>
      </pc:sldChg>
      <pc:sldChg chg="del mod modShow">
        <pc:chgData name="Theresa Lee Hui Qi" userId="f0428008-e93a-443f-9ff1-8cf206cf880e" providerId="ADAL" clId="{E2605712-91E2-42C2-8357-92738ED412D8}" dt="2024-02-20T01:27:38.015" v="561" actId="47"/>
        <pc:sldMkLst>
          <pc:docMk/>
          <pc:sldMk cId="268040755" sldId="279"/>
        </pc:sldMkLst>
      </pc:sldChg>
      <pc:sldChg chg="del mod modShow">
        <pc:chgData name="Theresa Lee Hui Qi" userId="f0428008-e93a-443f-9ff1-8cf206cf880e" providerId="ADAL" clId="{E2605712-91E2-42C2-8357-92738ED412D8}" dt="2024-02-20T01:27:38.015" v="561" actId="47"/>
        <pc:sldMkLst>
          <pc:docMk/>
          <pc:sldMk cId="1575916101" sldId="282"/>
        </pc:sldMkLst>
      </pc:sldChg>
      <pc:sldChg chg="del">
        <pc:chgData name="Theresa Lee Hui Qi" userId="f0428008-e93a-443f-9ff1-8cf206cf880e" providerId="ADAL" clId="{E2605712-91E2-42C2-8357-92738ED412D8}" dt="2024-02-20T01:27:57.281" v="562" actId="47"/>
        <pc:sldMkLst>
          <pc:docMk/>
          <pc:sldMk cId="661914090" sldId="289"/>
        </pc:sldMkLst>
      </pc:sldChg>
      <pc:sldChg chg="modSp mod">
        <pc:chgData name="Theresa Lee Hui Qi" userId="f0428008-e93a-443f-9ff1-8cf206cf880e" providerId="ADAL" clId="{E2605712-91E2-42C2-8357-92738ED412D8}" dt="2024-01-30T08:10:22.367" v="243" actId="20577"/>
        <pc:sldMkLst>
          <pc:docMk/>
          <pc:sldMk cId="2770131437" sldId="291"/>
        </pc:sldMkLst>
        <pc:spChg chg="mod">
          <ac:chgData name="Theresa Lee Hui Qi" userId="f0428008-e93a-443f-9ff1-8cf206cf880e" providerId="ADAL" clId="{E2605712-91E2-42C2-8357-92738ED412D8}" dt="2024-01-30T08:10:22.367" v="243" actId="20577"/>
          <ac:spMkLst>
            <pc:docMk/>
            <pc:sldMk cId="2770131437" sldId="291"/>
            <ac:spMk id="2" creationId="{BAE425BA-C2E0-EE56-010D-C07C3B021FBA}"/>
          </ac:spMkLst>
        </pc:spChg>
      </pc:sldChg>
      <pc:sldChg chg="addSp delSp modSp mod">
        <pc:chgData name="Theresa Lee Hui Qi" userId="f0428008-e93a-443f-9ff1-8cf206cf880e" providerId="ADAL" clId="{E2605712-91E2-42C2-8357-92738ED412D8}" dt="2024-03-01T00:38:08.956" v="855" actId="1076"/>
        <pc:sldMkLst>
          <pc:docMk/>
          <pc:sldMk cId="2863052409" sldId="300"/>
        </pc:sldMkLst>
        <pc:spChg chg="mod">
          <ac:chgData name="Theresa Lee Hui Qi" userId="f0428008-e93a-443f-9ff1-8cf206cf880e" providerId="ADAL" clId="{E2605712-91E2-42C2-8357-92738ED412D8}" dt="2024-03-01T00:35:30.080" v="777" actId="20577"/>
          <ac:spMkLst>
            <pc:docMk/>
            <pc:sldMk cId="2863052409" sldId="300"/>
            <ac:spMk id="3" creationId="{1BA5CE62-0185-FB16-69D1-00E600E92F65}"/>
          </ac:spMkLst>
        </pc:spChg>
        <pc:spChg chg="add mod">
          <ac:chgData name="Theresa Lee Hui Qi" userId="f0428008-e93a-443f-9ff1-8cf206cf880e" providerId="ADAL" clId="{E2605712-91E2-42C2-8357-92738ED412D8}" dt="2024-03-01T00:36:58.715" v="786" actId="1582"/>
          <ac:spMkLst>
            <pc:docMk/>
            <pc:sldMk cId="2863052409" sldId="300"/>
            <ac:spMk id="7" creationId="{80BBEF62-5FC4-9496-679D-68AD0BC4D5A6}"/>
          </ac:spMkLst>
        </pc:spChg>
        <pc:spChg chg="add mod">
          <ac:chgData name="Theresa Lee Hui Qi" userId="f0428008-e93a-443f-9ff1-8cf206cf880e" providerId="ADAL" clId="{E2605712-91E2-42C2-8357-92738ED412D8}" dt="2024-03-01T00:37:10.392" v="790" actId="1582"/>
          <ac:spMkLst>
            <pc:docMk/>
            <pc:sldMk cId="2863052409" sldId="300"/>
            <ac:spMk id="8" creationId="{BD57EB4E-A529-4BE6-26BE-0C014C069D33}"/>
          </ac:spMkLst>
        </pc:spChg>
        <pc:spChg chg="add mod">
          <ac:chgData name="Theresa Lee Hui Qi" userId="f0428008-e93a-443f-9ff1-8cf206cf880e" providerId="ADAL" clId="{E2605712-91E2-42C2-8357-92738ED412D8}" dt="2024-03-01T00:37:51.544" v="834" actId="20577"/>
          <ac:spMkLst>
            <pc:docMk/>
            <pc:sldMk cId="2863052409" sldId="300"/>
            <ac:spMk id="16" creationId="{14CB4586-DB51-C533-B294-94825F126939}"/>
          </ac:spMkLst>
        </pc:spChg>
        <pc:spChg chg="add mod">
          <ac:chgData name="Theresa Lee Hui Qi" userId="f0428008-e93a-443f-9ff1-8cf206cf880e" providerId="ADAL" clId="{E2605712-91E2-42C2-8357-92738ED412D8}" dt="2024-03-01T00:38:08.956" v="855" actId="1076"/>
          <ac:spMkLst>
            <pc:docMk/>
            <pc:sldMk cId="2863052409" sldId="300"/>
            <ac:spMk id="17" creationId="{4DB7238A-D966-DC50-ACA5-CEFD87BEAA30}"/>
          </ac:spMkLst>
        </pc:spChg>
        <pc:picChg chg="del">
          <ac:chgData name="Theresa Lee Hui Qi" userId="f0428008-e93a-443f-9ff1-8cf206cf880e" providerId="ADAL" clId="{E2605712-91E2-42C2-8357-92738ED412D8}" dt="2024-03-01T00:33:49.262" v="724" actId="478"/>
          <ac:picMkLst>
            <pc:docMk/>
            <pc:sldMk cId="2863052409" sldId="300"/>
            <ac:picMk id="5" creationId="{E3D2852A-0B75-CAED-32A8-73FAB82D7CC9}"/>
          </ac:picMkLst>
        </pc:picChg>
        <pc:picChg chg="add mod">
          <ac:chgData name="Theresa Lee Hui Qi" userId="f0428008-e93a-443f-9ff1-8cf206cf880e" providerId="ADAL" clId="{E2605712-91E2-42C2-8357-92738ED412D8}" dt="2024-03-01T00:36:39.874" v="782" actId="1076"/>
          <ac:picMkLst>
            <pc:docMk/>
            <pc:sldMk cId="2863052409" sldId="300"/>
            <ac:picMk id="6" creationId="{13446CAC-CE53-395F-86F9-203028F037B1}"/>
          </ac:picMkLst>
        </pc:picChg>
        <pc:picChg chg="add del">
          <ac:chgData name="Theresa Lee Hui Qi" userId="f0428008-e93a-443f-9ff1-8cf206cf880e" providerId="ADAL" clId="{E2605712-91E2-42C2-8357-92738ED412D8}" dt="2024-02-20T06:51:30.375" v="565" actId="21"/>
          <ac:picMkLst>
            <pc:docMk/>
            <pc:sldMk cId="2863052409" sldId="300"/>
            <ac:picMk id="6" creationId="{2AF9C8E2-D5AE-2759-2210-929618DFB812}"/>
          </ac:picMkLst>
        </pc:picChg>
        <pc:cxnChg chg="add mod">
          <ac:chgData name="Theresa Lee Hui Qi" userId="f0428008-e93a-443f-9ff1-8cf206cf880e" providerId="ADAL" clId="{E2605712-91E2-42C2-8357-92738ED412D8}" dt="2024-03-01T00:37:34.734" v="798" actId="14100"/>
          <ac:cxnSpMkLst>
            <pc:docMk/>
            <pc:sldMk cId="2863052409" sldId="300"/>
            <ac:cxnSpMk id="10" creationId="{BB2D668B-4699-565C-1138-BAC899A3BCC4}"/>
          </ac:cxnSpMkLst>
        </pc:cxnChg>
        <pc:cxnChg chg="add mod">
          <ac:chgData name="Theresa Lee Hui Qi" userId="f0428008-e93a-443f-9ff1-8cf206cf880e" providerId="ADAL" clId="{E2605712-91E2-42C2-8357-92738ED412D8}" dt="2024-03-01T00:37:30.343" v="796" actId="14100"/>
          <ac:cxnSpMkLst>
            <pc:docMk/>
            <pc:sldMk cId="2863052409" sldId="300"/>
            <ac:cxnSpMk id="12" creationId="{3DBAF3C1-0831-0A3C-34AF-AA18AE03C60E}"/>
          </ac:cxnSpMkLst>
        </pc:cxnChg>
      </pc:sldChg>
      <pc:sldChg chg="modSp new del mod">
        <pc:chgData name="Theresa Lee Hui Qi" userId="f0428008-e93a-443f-9ff1-8cf206cf880e" providerId="ADAL" clId="{E2605712-91E2-42C2-8357-92738ED412D8}" dt="2024-01-30T08:37:35.122" v="264" actId="47"/>
        <pc:sldMkLst>
          <pc:docMk/>
          <pc:sldMk cId="4096746933" sldId="301"/>
        </pc:sldMkLst>
        <pc:spChg chg="mod">
          <ac:chgData name="Theresa Lee Hui Qi" userId="f0428008-e93a-443f-9ff1-8cf206cf880e" providerId="ADAL" clId="{E2605712-91E2-42C2-8357-92738ED412D8}" dt="2024-01-25T02:23:06.584" v="121" actId="20577"/>
          <ac:spMkLst>
            <pc:docMk/>
            <pc:sldMk cId="4096746933" sldId="301"/>
            <ac:spMk id="3" creationId="{BA65E548-E305-9FAD-09D9-73607477E4B3}"/>
          </ac:spMkLst>
        </pc:spChg>
      </pc:sldChg>
      <pc:sldChg chg="modSp new del mod">
        <pc:chgData name="Theresa Lee Hui Qi" userId="f0428008-e93a-443f-9ff1-8cf206cf880e" providerId="ADAL" clId="{E2605712-91E2-42C2-8357-92738ED412D8}" dt="2024-01-31T04:06:19.861" v="274" actId="47"/>
        <pc:sldMkLst>
          <pc:docMk/>
          <pc:sldMk cId="2420859111" sldId="302"/>
        </pc:sldMkLst>
        <pc:spChg chg="mod">
          <ac:chgData name="Theresa Lee Hui Qi" userId="f0428008-e93a-443f-9ff1-8cf206cf880e" providerId="ADAL" clId="{E2605712-91E2-42C2-8357-92738ED412D8}" dt="2024-01-25T02:31:34.512" v="240" actId="20577"/>
          <ac:spMkLst>
            <pc:docMk/>
            <pc:sldMk cId="2420859111" sldId="302"/>
            <ac:spMk id="3" creationId="{23A2D930-B700-CCD1-8EFC-5351E587994B}"/>
          </ac:spMkLst>
        </pc:spChg>
      </pc:sldChg>
      <pc:sldChg chg="addSp modSp new mod">
        <pc:chgData name="Theresa Lee Hui Qi" userId="f0428008-e93a-443f-9ff1-8cf206cf880e" providerId="ADAL" clId="{E2605712-91E2-42C2-8357-92738ED412D8}" dt="2024-01-30T08:35:46.546" v="263" actId="1076"/>
        <pc:sldMkLst>
          <pc:docMk/>
          <pc:sldMk cId="3979073048" sldId="303"/>
        </pc:sldMkLst>
        <pc:picChg chg="add mod">
          <ac:chgData name="Theresa Lee Hui Qi" userId="f0428008-e93a-443f-9ff1-8cf206cf880e" providerId="ADAL" clId="{E2605712-91E2-42C2-8357-92738ED412D8}" dt="2024-01-30T08:35:43.399" v="262" actId="1076"/>
          <ac:picMkLst>
            <pc:docMk/>
            <pc:sldMk cId="3979073048" sldId="303"/>
            <ac:picMk id="4" creationId="{58790E8C-E724-0757-4F72-B550DA2FFF32}"/>
          </ac:picMkLst>
        </pc:picChg>
        <pc:picChg chg="add mod">
          <ac:chgData name="Theresa Lee Hui Qi" userId="f0428008-e93a-443f-9ff1-8cf206cf880e" providerId="ADAL" clId="{E2605712-91E2-42C2-8357-92738ED412D8}" dt="2024-01-30T08:35:46.546" v="263" actId="1076"/>
          <ac:picMkLst>
            <pc:docMk/>
            <pc:sldMk cId="3979073048" sldId="303"/>
            <ac:picMk id="5" creationId="{E9054887-FBA0-F71C-25A2-C4273DAA831A}"/>
          </ac:picMkLst>
        </pc:picChg>
      </pc:sldChg>
      <pc:sldChg chg="addSp modSp new mod">
        <pc:chgData name="Theresa Lee Hui Qi" userId="f0428008-e93a-443f-9ff1-8cf206cf880e" providerId="ADAL" clId="{E2605712-91E2-42C2-8357-92738ED412D8}" dt="2024-01-30T08:38:10.707" v="273" actId="1076"/>
        <pc:sldMkLst>
          <pc:docMk/>
          <pc:sldMk cId="1917868344" sldId="304"/>
        </pc:sldMkLst>
        <pc:picChg chg="add mod">
          <ac:chgData name="Theresa Lee Hui Qi" userId="f0428008-e93a-443f-9ff1-8cf206cf880e" providerId="ADAL" clId="{E2605712-91E2-42C2-8357-92738ED412D8}" dt="2024-01-30T08:37:47.181" v="270" actId="1076"/>
          <ac:picMkLst>
            <pc:docMk/>
            <pc:sldMk cId="1917868344" sldId="304"/>
            <ac:picMk id="5" creationId="{EFA5913A-2AB2-DE9B-57AF-1D7673CCEA84}"/>
          </ac:picMkLst>
        </pc:picChg>
        <pc:picChg chg="add mod">
          <ac:chgData name="Theresa Lee Hui Qi" userId="f0428008-e93a-443f-9ff1-8cf206cf880e" providerId="ADAL" clId="{E2605712-91E2-42C2-8357-92738ED412D8}" dt="2024-01-30T08:38:10.707" v="273" actId="1076"/>
          <ac:picMkLst>
            <pc:docMk/>
            <pc:sldMk cId="1917868344" sldId="304"/>
            <ac:picMk id="7" creationId="{24C68E5E-F1DF-AEE2-171C-B66E2D760559}"/>
          </ac:picMkLst>
        </pc:picChg>
      </pc:sldChg>
      <pc:sldChg chg="addSp modSp new mod">
        <pc:chgData name="Theresa Lee Hui Qi" userId="f0428008-e93a-443f-9ff1-8cf206cf880e" providerId="ADAL" clId="{E2605712-91E2-42C2-8357-92738ED412D8}" dt="2024-02-19T06:06:03.794" v="548" actId="1076"/>
        <pc:sldMkLst>
          <pc:docMk/>
          <pc:sldMk cId="481980277" sldId="305"/>
        </pc:sldMkLst>
        <pc:spChg chg="mod">
          <ac:chgData name="Theresa Lee Hui Qi" userId="f0428008-e93a-443f-9ff1-8cf206cf880e" providerId="ADAL" clId="{E2605712-91E2-42C2-8357-92738ED412D8}" dt="2024-02-19T05:57:22.906" v="312" actId="20577"/>
          <ac:spMkLst>
            <pc:docMk/>
            <pc:sldMk cId="481980277" sldId="305"/>
            <ac:spMk id="2" creationId="{45492B08-827D-30F1-70BB-59FE91886984}"/>
          </ac:spMkLst>
        </pc:spChg>
        <pc:spChg chg="mod">
          <ac:chgData name="Theresa Lee Hui Qi" userId="f0428008-e93a-443f-9ff1-8cf206cf880e" providerId="ADAL" clId="{E2605712-91E2-42C2-8357-92738ED412D8}" dt="2024-02-19T06:04:44.164" v="536" actId="21"/>
          <ac:spMkLst>
            <pc:docMk/>
            <pc:sldMk cId="481980277" sldId="305"/>
            <ac:spMk id="3" creationId="{27B69148-1178-6238-541A-1F980AE35636}"/>
          </ac:spMkLst>
        </pc:spChg>
        <pc:picChg chg="add mod">
          <ac:chgData name="Theresa Lee Hui Qi" userId="f0428008-e93a-443f-9ff1-8cf206cf880e" providerId="ADAL" clId="{E2605712-91E2-42C2-8357-92738ED412D8}" dt="2024-02-19T06:06:03.794" v="548" actId="1076"/>
          <ac:picMkLst>
            <pc:docMk/>
            <pc:sldMk cId="481980277" sldId="305"/>
            <ac:picMk id="1026" creationId="{F3C3D237-2E28-F247-950B-E2B308D731BD}"/>
          </ac:picMkLst>
        </pc:picChg>
      </pc:sldChg>
      <pc:sldChg chg="addSp modSp new mod">
        <pc:chgData name="Theresa Lee Hui Qi" userId="f0428008-e93a-443f-9ff1-8cf206cf880e" providerId="ADAL" clId="{E2605712-91E2-42C2-8357-92738ED412D8}" dt="2024-02-19T06:06:11.276" v="549"/>
        <pc:sldMkLst>
          <pc:docMk/>
          <pc:sldMk cId="3831773860" sldId="306"/>
        </pc:sldMkLst>
        <pc:spChg chg="mod">
          <ac:chgData name="Theresa Lee Hui Qi" userId="f0428008-e93a-443f-9ff1-8cf206cf880e" providerId="ADAL" clId="{E2605712-91E2-42C2-8357-92738ED412D8}" dt="2024-02-19T06:06:11.276" v="549"/>
          <ac:spMkLst>
            <pc:docMk/>
            <pc:sldMk cId="3831773860" sldId="306"/>
            <ac:spMk id="2" creationId="{D16E3C37-44C7-3F6F-1E75-F5CD2F6823EF}"/>
          </ac:spMkLst>
        </pc:spChg>
        <pc:spChg chg="mod">
          <ac:chgData name="Theresa Lee Hui Qi" userId="f0428008-e93a-443f-9ff1-8cf206cf880e" providerId="ADAL" clId="{E2605712-91E2-42C2-8357-92738ED412D8}" dt="2024-02-19T06:05:57.393" v="546" actId="21"/>
          <ac:spMkLst>
            <pc:docMk/>
            <pc:sldMk cId="3831773860" sldId="306"/>
            <ac:spMk id="3" creationId="{54BAF8F7-9844-6B20-D9C1-4F05ADB455E8}"/>
          </ac:spMkLst>
        </pc:spChg>
        <pc:picChg chg="add mod">
          <ac:chgData name="Theresa Lee Hui Qi" userId="f0428008-e93a-443f-9ff1-8cf206cf880e" providerId="ADAL" clId="{E2605712-91E2-42C2-8357-92738ED412D8}" dt="2024-02-19T06:05:52.038" v="544" actId="1076"/>
          <ac:picMkLst>
            <pc:docMk/>
            <pc:sldMk cId="3831773860" sldId="306"/>
            <ac:picMk id="2050" creationId="{742184C5-4715-F1B0-0424-A88A8710FFFD}"/>
          </ac:picMkLst>
        </pc:picChg>
      </pc:sldChg>
      <pc:sldChg chg="addSp modSp new mod">
        <pc:chgData name="Theresa Lee Hui Qi" userId="f0428008-e93a-443f-9ff1-8cf206cf880e" providerId="ADAL" clId="{E2605712-91E2-42C2-8357-92738ED412D8}" dt="2024-02-19T06:06:32.457" v="554" actId="1076"/>
        <pc:sldMkLst>
          <pc:docMk/>
          <pc:sldMk cId="1527867065" sldId="307"/>
        </pc:sldMkLst>
        <pc:spChg chg="mod">
          <ac:chgData name="Theresa Lee Hui Qi" userId="f0428008-e93a-443f-9ff1-8cf206cf880e" providerId="ADAL" clId="{E2605712-91E2-42C2-8357-92738ED412D8}" dt="2024-02-19T06:06:12.686" v="550"/>
          <ac:spMkLst>
            <pc:docMk/>
            <pc:sldMk cId="1527867065" sldId="307"/>
            <ac:spMk id="2" creationId="{1CC724D1-1794-0A87-F68C-85153DF5ECE1}"/>
          </ac:spMkLst>
        </pc:spChg>
        <pc:spChg chg="mod">
          <ac:chgData name="Theresa Lee Hui Qi" userId="f0428008-e93a-443f-9ff1-8cf206cf880e" providerId="ADAL" clId="{E2605712-91E2-42C2-8357-92738ED412D8}" dt="2024-02-19T06:05:58.726" v="547"/>
          <ac:spMkLst>
            <pc:docMk/>
            <pc:sldMk cId="1527867065" sldId="307"/>
            <ac:spMk id="3" creationId="{D24D0702-5A70-6E4F-A0F0-7E127C8EFC1A}"/>
          </ac:spMkLst>
        </pc:spChg>
        <pc:picChg chg="add mod">
          <ac:chgData name="Theresa Lee Hui Qi" userId="f0428008-e93a-443f-9ff1-8cf206cf880e" providerId="ADAL" clId="{E2605712-91E2-42C2-8357-92738ED412D8}" dt="2024-02-19T06:06:32.457" v="554" actId="1076"/>
          <ac:picMkLst>
            <pc:docMk/>
            <pc:sldMk cId="1527867065" sldId="307"/>
            <ac:picMk id="3074" creationId="{67B0C485-7B6C-7245-0E89-EB73F2C449C3}"/>
          </ac:picMkLst>
        </pc:picChg>
      </pc:sldChg>
      <pc:sldChg chg="addSp delSp modSp new mod">
        <pc:chgData name="Theresa Lee Hui Qi" userId="f0428008-e93a-443f-9ff1-8cf206cf880e" providerId="ADAL" clId="{E2605712-91E2-42C2-8357-92738ED412D8}" dt="2024-03-01T00:38:29.032" v="856" actId="1076"/>
        <pc:sldMkLst>
          <pc:docMk/>
          <pc:sldMk cId="3390011607" sldId="308"/>
        </pc:sldMkLst>
        <pc:spChg chg="mod">
          <ac:chgData name="Theresa Lee Hui Qi" userId="f0428008-e93a-443f-9ff1-8cf206cf880e" providerId="ADAL" clId="{E2605712-91E2-42C2-8357-92738ED412D8}" dt="2024-02-20T06:51:56.638" v="630" actId="20577"/>
          <ac:spMkLst>
            <pc:docMk/>
            <pc:sldMk cId="3390011607" sldId="308"/>
            <ac:spMk id="3" creationId="{3CF02540-7FE7-6DA7-FE52-4F7BB692FA5B}"/>
          </ac:spMkLst>
        </pc:spChg>
        <pc:picChg chg="add del mod">
          <ac:chgData name="Theresa Lee Hui Qi" userId="f0428008-e93a-443f-9ff1-8cf206cf880e" providerId="ADAL" clId="{E2605712-91E2-42C2-8357-92738ED412D8}" dt="2024-02-20T07:13:08.160" v="702" actId="478"/>
          <ac:picMkLst>
            <pc:docMk/>
            <pc:sldMk cId="3390011607" sldId="308"/>
            <ac:picMk id="6" creationId="{2AF9C8E2-D5AE-2759-2210-929618DFB812}"/>
          </ac:picMkLst>
        </pc:picChg>
        <pc:picChg chg="add mod">
          <ac:chgData name="Theresa Lee Hui Qi" userId="f0428008-e93a-443f-9ff1-8cf206cf880e" providerId="ADAL" clId="{E2605712-91E2-42C2-8357-92738ED412D8}" dt="2024-02-20T07:13:11.195" v="704" actId="1076"/>
          <ac:picMkLst>
            <pc:docMk/>
            <pc:sldMk cId="3390011607" sldId="308"/>
            <ac:picMk id="10" creationId="{D1520DDF-94B6-207B-178B-86F6AE9253FA}"/>
          </ac:picMkLst>
        </pc:picChg>
        <pc:picChg chg="add mod ord">
          <ac:chgData name="Theresa Lee Hui Qi" userId="f0428008-e93a-443f-9ff1-8cf206cf880e" providerId="ADAL" clId="{E2605712-91E2-42C2-8357-92738ED412D8}" dt="2024-03-01T00:38:29.032" v="856" actId="1076"/>
          <ac:picMkLst>
            <pc:docMk/>
            <pc:sldMk cId="3390011607" sldId="308"/>
            <ac:picMk id="13" creationId="{6F572CC9-F998-080D-AE15-1027BE93CD66}"/>
          </ac:picMkLst>
        </pc:picChg>
        <pc:cxnChg chg="add del">
          <ac:chgData name="Theresa Lee Hui Qi" userId="f0428008-e93a-443f-9ff1-8cf206cf880e" providerId="ADAL" clId="{E2605712-91E2-42C2-8357-92738ED412D8}" dt="2024-02-20T06:52:07.821" v="632" actId="478"/>
          <ac:cxnSpMkLst>
            <pc:docMk/>
            <pc:sldMk cId="3390011607" sldId="308"/>
            <ac:cxnSpMk id="5" creationId="{637BAEDB-1482-01B5-DBF6-2B45E07274F5}"/>
          </ac:cxnSpMkLst>
        </pc:cxnChg>
        <pc:cxnChg chg="add mod ord">
          <ac:chgData name="Theresa Lee Hui Qi" userId="f0428008-e93a-443f-9ff1-8cf206cf880e" providerId="ADAL" clId="{E2605712-91E2-42C2-8357-92738ED412D8}" dt="2024-02-20T07:13:43.197" v="714" actId="14100"/>
          <ac:cxnSpMkLst>
            <pc:docMk/>
            <pc:sldMk cId="3390011607" sldId="308"/>
            <ac:cxnSpMk id="8" creationId="{3E0BFCFF-1A53-B73E-9CF2-F57D4E4ABB9A}"/>
          </ac:cxnSpMkLst>
        </pc:cxnChg>
      </pc:sldChg>
      <pc:sldChg chg="addSp delSp modSp new mod">
        <pc:chgData name="Theresa Lee Hui Qi" userId="f0428008-e93a-443f-9ff1-8cf206cf880e" providerId="ADAL" clId="{E2605712-91E2-42C2-8357-92738ED412D8}" dt="2024-02-20T06:53:49.525" v="701" actId="1076"/>
        <pc:sldMkLst>
          <pc:docMk/>
          <pc:sldMk cId="3149647528" sldId="309"/>
        </pc:sldMkLst>
        <pc:spChg chg="mod">
          <ac:chgData name="Theresa Lee Hui Qi" userId="f0428008-e93a-443f-9ff1-8cf206cf880e" providerId="ADAL" clId="{E2605712-91E2-42C2-8357-92738ED412D8}" dt="2024-02-20T06:53:00.112" v="687" actId="20577"/>
          <ac:spMkLst>
            <pc:docMk/>
            <pc:sldMk cId="3149647528" sldId="309"/>
            <ac:spMk id="3" creationId="{C72A2A63-A0AC-E3AE-A91E-0A5BD4D86BD0}"/>
          </ac:spMkLst>
        </pc:spChg>
        <pc:picChg chg="add mod">
          <ac:chgData name="Theresa Lee Hui Qi" userId="f0428008-e93a-443f-9ff1-8cf206cf880e" providerId="ADAL" clId="{E2605712-91E2-42C2-8357-92738ED412D8}" dt="2024-02-20T06:53:04.319" v="690" actId="1076"/>
          <ac:picMkLst>
            <pc:docMk/>
            <pc:sldMk cId="3149647528" sldId="309"/>
            <ac:picMk id="5" creationId="{75C012AF-1886-6439-25D1-9F66E3843D2D}"/>
          </ac:picMkLst>
        </pc:picChg>
        <pc:picChg chg="add del">
          <ac:chgData name="Theresa Lee Hui Qi" userId="f0428008-e93a-443f-9ff1-8cf206cf880e" providerId="ADAL" clId="{E2605712-91E2-42C2-8357-92738ED412D8}" dt="2024-02-20T06:53:19.408" v="692" actId="478"/>
          <ac:picMkLst>
            <pc:docMk/>
            <pc:sldMk cId="3149647528" sldId="309"/>
            <ac:picMk id="7" creationId="{53B95744-503C-E1B0-1723-A81B3ABAE8BC}"/>
          </ac:picMkLst>
        </pc:picChg>
        <pc:picChg chg="add mod">
          <ac:chgData name="Theresa Lee Hui Qi" userId="f0428008-e93a-443f-9ff1-8cf206cf880e" providerId="ADAL" clId="{E2605712-91E2-42C2-8357-92738ED412D8}" dt="2024-02-20T06:53:27.141" v="696" actId="1076"/>
          <ac:picMkLst>
            <pc:docMk/>
            <pc:sldMk cId="3149647528" sldId="309"/>
            <ac:picMk id="1026" creationId="{08DC69DB-0300-A098-F79F-A4284690A71B}"/>
          </ac:picMkLst>
        </pc:picChg>
        <pc:picChg chg="add mod">
          <ac:chgData name="Theresa Lee Hui Qi" userId="f0428008-e93a-443f-9ff1-8cf206cf880e" providerId="ADAL" clId="{E2605712-91E2-42C2-8357-92738ED412D8}" dt="2024-02-20T06:53:49.525" v="701" actId="1076"/>
          <ac:picMkLst>
            <pc:docMk/>
            <pc:sldMk cId="3149647528" sldId="309"/>
            <ac:picMk id="1028" creationId="{BBA822CE-A291-F22F-8D80-BBF7667B2E13}"/>
          </ac:picMkLst>
        </pc:picChg>
      </pc:sldChg>
      <pc:sldChg chg="add">
        <pc:chgData name="Theresa Lee Hui Qi" userId="f0428008-e93a-443f-9ff1-8cf206cf880e" providerId="ADAL" clId="{E2605712-91E2-42C2-8357-92738ED412D8}" dt="2024-03-01T00:33:30.311" v="715"/>
        <pc:sldMkLst>
          <pc:docMk/>
          <pc:sldMk cId="5102238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971B-D365-9311-3BC0-59F993CD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C333A-0D1E-1162-ABC5-D155AE1D7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964E-BA1D-D1A8-A5DC-5539F1FD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027D-DF91-F1C6-D241-9C3E20E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78B-02FF-BBFB-DC18-40BBED3F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6B13-4D5B-702E-70ED-E04E6277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EB030-4CBD-0CB6-A336-1D81DDD4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7F37-FF11-3275-3061-267CB6F2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47DD-0F60-1047-7A35-30DA131C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1B6C-9FDF-E895-8DF1-8E8E30E7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6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87262-29CA-6BE1-87B9-957B28CD9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A8B1-60E2-F4E5-5069-7B4ECA4F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4132-D44F-098D-5CA2-10F56F9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539C-BA7B-080F-B8D4-14CED63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9D0A-A03C-50B9-2BBF-B6B9757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43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172-ABA2-EE46-1B26-A5EA0BFF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15DA-B506-414A-52CE-436526F2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CC19-7C95-864C-C079-6B9E8C8F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2108-856F-B256-65A7-CDEC95B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886-8069-4723-E257-A21DD989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20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174-6AF7-2086-338B-A834EC85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E190-CBEE-3B3D-A757-ECD6B9B0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08FE-6C6B-05D1-9F30-BC8473C1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297C-3636-0688-ABD8-FD207C9B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4FA5-C5CB-2FB4-3508-F45D6E1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2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F29-7A55-72FC-08F1-F8AA4BB3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3B44-7936-AE0A-858A-40A549833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1354-169E-7392-8812-88E20A0D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86D9-6FEA-E712-70FA-3FDB0CC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2674-7FE9-5C5A-D0CD-27C0665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4183-EFE9-8AAB-2691-6103A27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1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DBB-F76F-D84A-8D21-DEF31421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C4DA-11AF-0D54-A296-F81FA5B2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B330-486E-2079-9BEC-AC43DDF5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78F02-6BC0-5254-D1ED-3D0FC02C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D5FBF-3C22-1114-BD41-91F44344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49653-4586-DE64-02C6-54A7BFB8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C10DA-665A-B6A1-E90B-899760A8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DC860-8955-2E8D-B547-C4436A67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1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D516-4EAB-CB4D-87FC-B6C9345F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C925F-86CA-E443-5757-1B4864A3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2071D-0C3A-9549-90DE-3BA40B00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C9D4-663F-BA61-7964-7B90A63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51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D558-770B-C0F5-B77C-B77F17EF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52C0A-3B55-4292-0A82-A63CD47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C47C-5492-F27B-A96F-26A1475F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3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94E8-EE57-EC9E-A248-BC388424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6155-F970-966A-4158-9B68C6AC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ACCF-A131-3D18-EAA1-626C9DA9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9554-0F7B-48D7-67DF-6DBE950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845D-CDE1-7FDC-BFC3-A2FFDBD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75822-C645-582B-6A13-9EB3F8C2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34E8-2B70-9B8D-CC6F-74EA13D5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690E5-C325-C9AB-9CC9-8CA1960B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4C3-CDF9-E093-9B6D-99A31AF0F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BABD7-2D2E-4D84-B49F-51AC3BB6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97AF5-B9C7-7355-7298-D344EBA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9D87-2F0F-FAF4-6B08-872DB6D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0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8E85E-0CAF-745C-D6C8-7B5FC51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6CE6-F6FD-DD27-3139-509C5D05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3F7F-559C-F5C2-90A4-0FA9B09E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775-6186-444A-8FDC-84F522F3F4EA}" type="datetimeFigureOut">
              <a:rPr lang="en-SG" smtClean="0"/>
              <a:t>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5391-C0E2-3CE3-617E-08E08A44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B437-E2E6-6380-D833-ACEF4071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6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eresa-leehq/text-analysis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iDoenHyNJ5UdZbkE4kXctxfAZkPAQpE?usp=sharing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BBFE-205E-1E67-B6AF-2D45BBCB3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Text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097F0-EF27-B307-807D-C4BE380F9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342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A7E6-3BF0-A01D-F2E4-9E0846F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4380-E5BB-27E6-0EFF-1984B733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– 20 movie reviews downloaded from the internet and saved as .txt files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013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DD7E-E62B-B9D2-0F5C-A9C9AC90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AD6F-F07D-BB13-21D5-427749F8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90E8C-E724-0757-4F72-B550DA2F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3" y="114287"/>
            <a:ext cx="10174057" cy="520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54887-FBA0-F71C-25A2-C4273DAA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51" y="5098210"/>
            <a:ext cx="6892165" cy="15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EBD3-FD76-04F2-D63B-62C474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DC1D-4C7C-1D6E-1139-2650276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913A-2AB2-DE9B-57AF-1D7673CC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35" y="511145"/>
            <a:ext cx="2338338" cy="5954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68E5E-F1DF-AEE2-171C-B66E2D760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93" y="2613804"/>
            <a:ext cx="4827339" cy="1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59C-8CE9-2CED-40FC-A9212FB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A514-BF13-B8DD-4246-EDDA84FE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Open text files and load data into Python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Clean the data</a:t>
            </a:r>
          </a:p>
          <a:p>
            <a:pPr lvl="1"/>
            <a:r>
              <a:rPr lang="en-SG" dirty="0"/>
              <a:t>Standardise text and remove irrelevant characters (punctuation, numbers)</a:t>
            </a:r>
          </a:p>
          <a:p>
            <a:pPr lvl="1"/>
            <a:r>
              <a:rPr lang="en-SG" dirty="0"/>
              <a:t>Remove stop words (e.g. the, a, it, is)</a:t>
            </a:r>
          </a:p>
          <a:p>
            <a:pPr lvl="1"/>
            <a:r>
              <a:rPr lang="en-SG" dirty="0"/>
              <a:t>Lowercase letters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Exploratory data analysis</a:t>
            </a:r>
          </a:p>
          <a:p>
            <a:pPr lvl="1"/>
            <a:r>
              <a:rPr lang="en-SG" dirty="0"/>
              <a:t>Find word frequency</a:t>
            </a:r>
          </a:p>
          <a:p>
            <a:pPr lvl="1"/>
            <a:r>
              <a:rPr lang="en-SG" dirty="0"/>
              <a:t>Create word clouds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Perform sentiment analysis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08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715F-F9B7-D5F2-C296-73CEE62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9BAE-F957-D6BD-A94B-C1DA64F5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Corpus – a collection of texts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ABF6C-4B92-301B-6090-8AF40F6CE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64598"/>
              </p:ext>
            </p:extLst>
          </p:nvPr>
        </p:nvGraphicFramePr>
        <p:xfrm>
          <a:off x="1266371" y="2459355"/>
          <a:ext cx="965925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629">
                  <a:extLst>
                    <a:ext uri="{9D8B030D-6E8A-4147-A177-3AD203B41FA5}">
                      <a16:colId xmlns:a16="http://schemas.microsoft.com/office/drawing/2014/main" val="2586694976"/>
                    </a:ext>
                  </a:extLst>
                </a:gridCol>
                <a:gridCol w="4829629">
                  <a:extLst>
                    <a:ext uri="{9D8B030D-6E8A-4147-A177-3AD203B41FA5}">
                      <a16:colId xmlns:a16="http://schemas.microsoft.com/office/drawing/2014/main" val="2338042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7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across_the_spiderverse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esteemed colleague christy lemire opened her review of into the with a quote from her nineyearold asking if he could see it again so i think s...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2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ant_man_3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and the wasp quantumania is an atrocious movie but atrocious in a way that marvel movies rarely are up until now the films of the mcu have for t...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3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asteroid_city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latest from </a:t>
                      </a:r>
                      <a:r>
                        <a:rPr lang="en-US" dirty="0" err="1"/>
                        <a:t>wes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anderson</a:t>
                      </a:r>
                      <a:r>
                        <a:rPr lang="en-US" dirty="0"/>
                        <a:t> is filled with the assiduous visuals mythic faces and charming curiosities that you expect from this singular </a:t>
                      </a:r>
                      <a:r>
                        <a:rPr lang="en-US" dirty="0" err="1"/>
                        <a:t>filmm</a:t>
                      </a:r>
                      <a:r>
                        <a:rPr lang="en-US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6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9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0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5781-5391-C56A-A5DF-CD58F29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AF57-ED2B-32F8-D639-FB408C2B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082"/>
            <a:ext cx="10515600" cy="4617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My esteemed colleague Christy Lemire opened her review of “Spider-Man: Into the Spider-Verse” with a quote from her nine-year-old asking if he could see it again, so I think there’s some synergy in quoting my nine-year-old to open this one: “That might be the best movie I’ve ever seen.”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my esteemed colleague </a:t>
            </a:r>
            <a:r>
              <a:rPr lang="en-US" sz="2400" dirty="0" err="1">
                <a:solidFill>
                  <a:srgbClr val="FF0000"/>
                </a:solidFill>
              </a:rPr>
              <a:t>christy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lemire</a:t>
            </a:r>
            <a:r>
              <a:rPr lang="en-US" sz="2400" dirty="0">
                <a:solidFill>
                  <a:srgbClr val="FF0000"/>
                </a:solidFill>
              </a:rPr>
              <a:t> opened her review of spider man into the spider verse with a quote from her nine year old asking if he could see it again so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think there s some synergy in quoting my nine year old to open this one that might be the best movie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ve</a:t>
            </a:r>
            <a:r>
              <a:rPr lang="en-US" sz="2400" dirty="0">
                <a:solidFill>
                  <a:srgbClr val="FF0000"/>
                </a:solidFill>
              </a:rPr>
              <a:t> ever seen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27129-1D4B-5F6F-FE56-2FD97B33F1FA}"/>
              </a:ext>
            </a:extLst>
          </p:cNvPr>
          <p:cNvSpPr txBox="1"/>
          <p:nvPr/>
        </p:nvSpPr>
        <p:spPr>
          <a:xfrm>
            <a:off x="6247858" y="3429000"/>
            <a:ext cx="3732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/>
                </a:solidFill>
              </a:rPr>
              <a:t>Remove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/>
                </a:solidFill>
              </a:rPr>
              <a:t>Remove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/>
                </a:solidFill>
              </a:rPr>
              <a:t>Lowercase letters</a:t>
            </a:r>
          </a:p>
          <a:p>
            <a:endParaRPr lang="en-SG" sz="24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FCCF00E-80B9-7B9B-069E-40D74CE1D6BC}"/>
              </a:ext>
            </a:extLst>
          </p:cNvPr>
          <p:cNvSpPr/>
          <p:nvPr/>
        </p:nvSpPr>
        <p:spPr>
          <a:xfrm>
            <a:off x="5542384" y="3322331"/>
            <a:ext cx="693575" cy="1569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98DB58-1899-7FBD-76FC-4337A99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43" y="116438"/>
            <a:ext cx="7110875" cy="18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F744-08B2-DD42-8FB6-9228081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C356-6112-729D-24FB-D0CC96B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Tokenization – split text into smaller pieces (i.e. tokens). Most commonly tokens are words or sentences.</a:t>
            </a:r>
          </a:p>
          <a:p>
            <a:pPr marL="0" indent="0">
              <a:buNone/>
            </a:pPr>
            <a:r>
              <a:rPr lang="en-US" dirty="0"/>
              <a:t>my esteemed colleague </a:t>
            </a:r>
            <a:r>
              <a:rPr lang="en-US" dirty="0" err="1"/>
              <a:t>christy</a:t>
            </a:r>
            <a:r>
              <a:rPr lang="en-US" dirty="0"/>
              <a:t> </a:t>
            </a:r>
            <a:r>
              <a:rPr lang="en-US" dirty="0" err="1"/>
              <a:t>lemire</a:t>
            </a:r>
            <a:r>
              <a:rPr lang="en-US" dirty="0"/>
              <a:t> opened her review of spider man into the spider verse with a quote from her nine year old asking if he could see it again so </a:t>
            </a:r>
            <a:r>
              <a:rPr lang="en-US" dirty="0" err="1"/>
              <a:t>i</a:t>
            </a:r>
            <a:r>
              <a:rPr lang="en-US" dirty="0"/>
              <a:t> think there s some synergy in quoting my nine year old to open this one that might be the best movie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ever seen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esteemed colleague </a:t>
            </a:r>
            <a:r>
              <a:rPr lang="en-US" dirty="0" err="1">
                <a:solidFill>
                  <a:srgbClr val="FF0000"/>
                </a:solidFill>
              </a:rPr>
              <a:t>christy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lemire</a:t>
            </a:r>
            <a:r>
              <a:rPr lang="en-US" dirty="0">
                <a:solidFill>
                  <a:srgbClr val="FF0000"/>
                </a:solidFill>
              </a:rPr>
              <a:t> opened review spider man spider verse quote nine year old asking could see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think synergy quoting nine year old open one might best movie ever seen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D840D-E255-2478-E328-42212136AB6E}"/>
              </a:ext>
            </a:extLst>
          </p:cNvPr>
          <p:cNvSpPr txBox="1"/>
          <p:nvPr/>
        </p:nvSpPr>
        <p:spPr>
          <a:xfrm>
            <a:off x="6096000" y="4149054"/>
            <a:ext cx="399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Remove stop words</a:t>
            </a:r>
          </a:p>
          <a:p>
            <a:endParaRPr lang="en-SG" sz="3200" dirty="0">
              <a:solidFill>
                <a:schemeClr val="accent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4AF2F6F-D8C4-37C6-DE1C-C3A19458FC8A}"/>
              </a:ext>
            </a:extLst>
          </p:cNvPr>
          <p:cNvSpPr/>
          <p:nvPr/>
        </p:nvSpPr>
        <p:spPr>
          <a:xfrm>
            <a:off x="5366659" y="3973301"/>
            <a:ext cx="693575" cy="9271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9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184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287398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65CA-4339-ABF4-0D40-390ADF0B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Organise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62BB-4E1F-0730-744D-90709A31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Document-term matrix</a:t>
            </a:r>
          </a:p>
          <a:p>
            <a:pPr lvl="1"/>
            <a:r>
              <a:rPr lang="en-SG" dirty="0"/>
              <a:t>Word count of each word in each document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AF9D5-81A6-FC5B-AA52-C9CA45FA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923394"/>
            <a:ext cx="11525250" cy="18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BAB3-5289-CFE1-36E3-03371825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D7E56C-F691-4D36-8DFE-F1A6B34A2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17433"/>
              </p:ext>
            </p:extLst>
          </p:nvPr>
        </p:nvGraphicFramePr>
        <p:xfrm>
          <a:off x="2032000" y="2125394"/>
          <a:ext cx="81279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36">
                  <a:extLst>
                    <a:ext uri="{9D8B030D-6E8A-4147-A177-3AD203B41FA5}">
                      <a16:colId xmlns:a16="http://schemas.microsoft.com/office/drawing/2014/main" val="2129973421"/>
                    </a:ext>
                  </a:extLst>
                </a:gridCol>
                <a:gridCol w="4958075">
                  <a:extLst>
                    <a:ext uri="{9D8B030D-6E8A-4147-A177-3AD203B41FA5}">
                      <a16:colId xmlns:a16="http://schemas.microsoft.com/office/drawing/2014/main" val="4070180261"/>
                    </a:ext>
                  </a:extLst>
                </a:gridCol>
                <a:gridCol w="2275788">
                  <a:extLst>
                    <a:ext uri="{9D8B030D-6E8A-4147-A177-3AD203B41FA5}">
                      <a16:colId xmlns:a16="http://schemas.microsoft.com/office/drawing/2014/main" val="362534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Content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to text analysis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Download lesson materials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What is sentiment analysis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 min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9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Demonstration &amp; hands on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cleaning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Exploratory data analysis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Sentiment analysis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min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6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Conclusion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Summary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Additional resources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8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86F4-6171-F9CD-F08E-53FB3671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Most common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9DC2-D06B-1339-D1C3-A66645D1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Find the most common words said in each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95CF4-68E0-E3BB-A41A-0E868439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71" y="2438400"/>
            <a:ext cx="9659790" cy="24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64A7-6DFE-D195-9781-A75EEE1B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Remove more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77E-0CAE-D88A-64ED-4D527CCB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Find which common words can be added to stop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06528-2627-F8A5-326B-675688DC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2240"/>
            <a:ext cx="10515600" cy="16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3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64B-3171-D23C-3708-7DAE0D5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word clouds</a:t>
            </a:r>
            <a:endParaRPr lang="en-SG" dirty="0"/>
          </a:p>
        </p:txBody>
      </p:sp>
      <p:pic>
        <p:nvPicPr>
          <p:cNvPr id="13" name="Content Placeholder 12" descr="A close up of words&#10;&#10;Description automatically generated">
            <a:extLst>
              <a:ext uri="{FF2B5EF4-FFF2-40B4-BE49-F238E27FC236}">
                <a16:creationId xmlns:a16="http://schemas.microsoft.com/office/drawing/2014/main" id="{3A662CDA-DE1D-41A9-F5B7-E8FE860AE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9"/>
          <a:stretch/>
        </p:blipFill>
        <p:spPr>
          <a:xfrm>
            <a:off x="1825237" y="1690688"/>
            <a:ext cx="8541526" cy="4352534"/>
          </a:xfrm>
        </p:spPr>
      </p:pic>
    </p:spTree>
    <p:extLst>
      <p:ext uri="{BB962C8B-B14F-4D97-AF65-F5344CB8AC3E}">
        <p14:creationId xmlns:p14="http://schemas.microsoft.com/office/powerpoint/2010/main" val="263789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625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Apply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289833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2E0-0CB0-0F9D-84F8-B2A6250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F1C2-648C-B5B6-2444-B55B6DC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TextBlob</a:t>
            </a:r>
            <a:endParaRPr lang="en-SG" dirty="0"/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3A523-D44A-22C1-1D46-758C823385C7}"/>
              </a:ext>
            </a:extLst>
          </p:cNvPr>
          <p:cNvSpPr txBox="1"/>
          <p:nvPr/>
        </p:nvSpPr>
        <p:spPr>
          <a:xfrm>
            <a:off x="1856792" y="5524970"/>
            <a:ext cx="8602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Sentiment: -1 is negative, +1 is positive, 0 is neutral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Polarity: -1 is objective, +1 is subjective, 0 is neutral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50C54-74E3-AE25-1C31-DF8BC1E7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2299568"/>
            <a:ext cx="5691673" cy="1940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66A170-19A2-4DE9-884B-F88FB9D7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4240453"/>
            <a:ext cx="6076349" cy="11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12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00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140905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F383-8DCC-545B-CED8-E019F520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8185-1B7E-99BD-950D-6C09C939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Which were the worst reviewed films?</a:t>
            </a:r>
          </a:p>
          <a:p>
            <a:r>
              <a:rPr lang="en-SG" dirty="0"/>
              <a:t>Did you expect these films to be reviewed so badly?</a:t>
            </a:r>
          </a:p>
          <a:p>
            <a:r>
              <a:rPr lang="en-SG" dirty="0"/>
              <a:t>Do movie reviews tend to be more subjective or objective?</a:t>
            </a:r>
          </a:p>
        </p:txBody>
      </p:sp>
    </p:spTree>
    <p:extLst>
      <p:ext uri="{BB962C8B-B14F-4D97-AF65-F5344CB8AC3E}">
        <p14:creationId xmlns:p14="http://schemas.microsoft.com/office/powerpoint/2010/main" val="408718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2E0-0CB0-0F9D-84F8-B2A6250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new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F1C2-648C-B5B6-2444-B55B6DC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Find a new movie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Pass data through sentiment analyses</a:t>
            </a:r>
          </a:p>
        </p:txBody>
      </p:sp>
    </p:spTree>
    <p:extLst>
      <p:ext uri="{BB962C8B-B14F-4D97-AF65-F5344CB8AC3E}">
        <p14:creationId xmlns:p14="http://schemas.microsoft.com/office/powerpoint/2010/main" val="23996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D50-659F-7A84-BC1E-A2CC75BE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analysis in Python?</a:t>
            </a:r>
            <a:endParaRPr lang="en-SG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2C8FD1-B368-E889-DEA2-706BFEDB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1251" cy="40153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873089-81D8-7BD4-E256-318977EFC2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30395-5874-3A52-7D19-87FE9501EE56}"/>
              </a:ext>
            </a:extLst>
          </p:cNvPr>
          <p:cNvSpPr txBox="1"/>
          <p:nvPr/>
        </p:nvSpPr>
        <p:spPr>
          <a:xfrm>
            <a:off x="6369045" y="2782669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“This is a really cool game…”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FA644-8D52-19EA-60F3-FE4C6DB6FC65}"/>
              </a:ext>
            </a:extLst>
          </p:cNvPr>
          <p:cNvSpPr txBox="1"/>
          <p:nvPr/>
        </p:nvSpPr>
        <p:spPr>
          <a:xfrm>
            <a:off x="6369045" y="3991440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“This is a silly game and can be frustrating…”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C3CE6-5349-B2BB-E52D-20F6777EA5D4}"/>
              </a:ext>
            </a:extLst>
          </p:cNvPr>
          <p:cNvSpPr txBox="1"/>
          <p:nvPr/>
        </p:nvSpPr>
        <p:spPr>
          <a:xfrm>
            <a:off x="6369045" y="5194838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“This game is a rip off…”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5EDFD-1C10-CFE2-0428-EE2A0EFC3E79}"/>
              </a:ext>
            </a:extLst>
          </p:cNvPr>
          <p:cNvSpPr txBox="1"/>
          <p:nvPr/>
        </p:nvSpPr>
        <p:spPr>
          <a:xfrm>
            <a:off x="6369045" y="1663162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“love it! This game is awesome…”</a:t>
            </a:r>
            <a:endParaRPr lang="en-SG" dirty="0"/>
          </a:p>
        </p:txBody>
      </p:sp>
      <p:pic>
        <p:nvPicPr>
          <p:cNvPr id="23" name="Graphic 22" descr="Thumbs up sign with solid fill">
            <a:extLst>
              <a:ext uri="{FF2B5EF4-FFF2-40B4-BE49-F238E27FC236}">
                <a16:creationId xmlns:a16="http://schemas.microsoft.com/office/drawing/2014/main" id="{3260909C-F967-A2B4-B66A-2CA71D4A7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8" y="1428932"/>
            <a:ext cx="914400" cy="914400"/>
          </a:xfrm>
          <a:prstGeom prst="rect">
            <a:avLst/>
          </a:prstGeom>
        </p:spPr>
      </p:pic>
      <p:pic>
        <p:nvPicPr>
          <p:cNvPr id="25" name="Graphic 24" descr="Thumbs Down with solid fill">
            <a:extLst>
              <a:ext uri="{FF2B5EF4-FFF2-40B4-BE49-F238E27FC236}">
                <a16:creationId xmlns:a16="http://schemas.microsoft.com/office/drawing/2014/main" id="{457D988B-758A-2FD3-80E6-41CE308F3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608" y="3991440"/>
            <a:ext cx="914400" cy="914400"/>
          </a:xfrm>
          <a:prstGeom prst="rect">
            <a:avLst/>
          </a:prstGeom>
        </p:spPr>
      </p:pic>
      <p:pic>
        <p:nvPicPr>
          <p:cNvPr id="26" name="Graphic 25" descr="Thumbs up sign with solid fill">
            <a:extLst>
              <a:ext uri="{FF2B5EF4-FFF2-40B4-BE49-F238E27FC236}">
                <a16:creationId xmlns:a16="http://schemas.microsoft.com/office/drawing/2014/main" id="{98BAFCEC-C62B-2B18-C371-57F4A972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8" y="2538776"/>
            <a:ext cx="914400" cy="914400"/>
          </a:xfrm>
          <a:prstGeom prst="rect">
            <a:avLst/>
          </a:prstGeom>
        </p:spPr>
      </p:pic>
      <p:pic>
        <p:nvPicPr>
          <p:cNvPr id="27" name="Graphic 26" descr="Thumbs Down with solid fill">
            <a:extLst>
              <a:ext uri="{FF2B5EF4-FFF2-40B4-BE49-F238E27FC236}">
                <a16:creationId xmlns:a16="http://schemas.microsoft.com/office/drawing/2014/main" id="{F46E2F59-27A3-F8F3-D71B-DE5BE2F1F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608" y="50842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2848-8DE7-A31B-5486-179002A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180B-0E1E-7E40-068D-0E4AA2E0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Data cleaning, Document-Term Matrix, pandas library, scikit-learn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Word frequency, word cloud</a:t>
            </a:r>
          </a:p>
          <a:p>
            <a:r>
              <a:rPr lang="en-US" dirty="0"/>
              <a:t>Sentiment analysis</a:t>
            </a:r>
          </a:p>
          <a:p>
            <a:pPr lvl="1"/>
            <a:r>
              <a:rPr lang="en-US" dirty="0" err="1"/>
              <a:t>TextBlob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8249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2B08-827D-30F1-70BB-59FE918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text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9148-1178-6238-541A-1F980AE3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Gale Digital Scholar Lab</a:t>
            </a:r>
          </a:p>
          <a:p>
            <a:pPr lvl="1"/>
            <a:r>
              <a:rPr lang="en-SG" dirty="0"/>
              <a:t>Sentiment analysis</a:t>
            </a:r>
          </a:p>
          <a:p>
            <a:pPr lvl="1"/>
            <a:r>
              <a:rPr lang="en-SG" dirty="0"/>
              <a:t>Topic modelling</a:t>
            </a:r>
          </a:p>
          <a:p>
            <a:pPr lvl="1"/>
            <a:r>
              <a:rPr lang="en-SG" dirty="0"/>
              <a:t>Named entity recognition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3D237-2E28-F247-950B-E2B308D7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80" y="1575008"/>
            <a:ext cx="7042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80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3C37-44C7-3F6F-1E75-F5CD2F6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text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F8F7-9844-6B20-D9C1-4F05ADB4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Orange Data Mining</a:t>
            </a:r>
          </a:p>
          <a:p>
            <a:pPr lvl="1"/>
            <a:r>
              <a:rPr lang="en-SG" dirty="0"/>
              <a:t>Text mining</a:t>
            </a:r>
          </a:p>
          <a:p>
            <a:pPr lvl="1"/>
            <a:r>
              <a:rPr lang="en-SG" dirty="0"/>
              <a:t>Sentiment analysis</a:t>
            </a:r>
          </a:p>
          <a:p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2184C5-4715-F1B0-0424-A88A8710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98" y="2026841"/>
            <a:ext cx="7536680" cy="39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7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24D1-1794-0A87-F68C-85153DF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text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0702-5A70-6E4F-A0F0-7E127C8E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Microsoft Excel</a:t>
            </a:r>
          </a:p>
          <a:p>
            <a:pPr lvl="1"/>
            <a:r>
              <a:rPr lang="en-SG" dirty="0"/>
              <a:t>Azure Machine Learning add-in</a:t>
            </a:r>
          </a:p>
          <a:p>
            <a:endParaRPr lang="en-SG" dirty="0"/>
          </a:p>
        </p:txBody>
      </p:sp>
      <p:pic>
        <p:nvPicPr>
          <p:cNvPr id="3074" name="Picture 2" descr="Some message board posts appear in A. The Sentiment Analysis Tool categorizes each phrase as positive, neutral, or negative. The Score ranges from 0% to 100%, with 100% being positive.">
            <a:extLst>
              <a:ext uri="{FF2B5EF4-FFF2-40B4-BE49-F238E27FC236}">
                <a16:creationId xmlns:a16="http://schemas.microsoft.com/office/drawing/2014/main" id="{67B0C485-7B6C-7245-0E89-EB73F2C4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4" y="3096883"/>
            <a:ext cx="6673957" cy="21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6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E64D-F003-CC13-CB1D-4EB2879B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lesson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CE62-0185-FB16-69D1-00E600E9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 to </a:t>
            </a:r>
            <a:r>
              <a:rPr lang="en-SG" dirty="0">
                <a:hlinkClick r:id="rId2"/>
              </a:rPr>
              <a:t>https://github.com/theresa-leehq/text-analysis-workshop</a:t>
            </a:r>
            <a:endParaRPr lang="en-SG" dirty="0"/>
          </a:p>
          <a:p>
            <a:r>
              <a:rPr lang="en-SG" dirty="0"/>
              <a:t>Download the </a:t>
            </a:r>
            <a:r>
              <a:rPr lang="en-SG" dirty="0" err="1"/>
              <a:t>movie_reviews</a:t>
            </a:r>
            <a:r>
              <a:rPr lang="en-SG" dirty="0"/>
              <a:t> folder from GitHub.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46CAC-CE53-395F-86F9-203028F0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71" y="3130457"/>
            <a:ext cx="6655076" cy="3362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BBEF62-5FC4-9496-679D-68AD0BC4D5A6}"/>
              </a:ext>
            </a:extLst>
          </p:cNvPr>
          <p:cNvSpPr/>
          <p:nvPr/>
        </p:nvSpPr>
        <p:spPr>
          <a:xfrm>
            <a:off x="7869382" y="3685309"/>
            <a:ext cx="757382" cy="35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7EB4E-A529-4BE6-26BE-0C014C069D33}"/>
              </a:ext>
            </a:extLst>
          </p:cNvPr>
          <p:cNvSpPr/>
          <p:nvPr/>
        </p:nvSpPr>
        <p:spPr>
          <a:xfrm>
            <a:off x="5788325" y="5891842"/>
            <a:ext cx="2838439" cy="42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2D668B-4699-565C-1138-BAC899A3BCC4}"/>
              </a:ext>
            </a:extLst>
          </p:cNvPr>
          <p:cNvCxnSpPr>
            <a:cxnSpLocks/>
          </p:cNvCxnSpPr>
          <p:nvPr/>
        </p:nvCxnSpPr>
        <p:spPr>
          <a:xfrm flipH="1">
            <a:off x="8557404" y="3770988"/>
            <a:ext cx="776377" cy="89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AF3C1-0831-0A3C-34AF-AA18AE03C60E}"/>
              </a:ext>
            </a:extLst>
          </p:cNvPr>
          <p:cNvCxnSpPr>
            <a:cxnSpLocks/>
          </p:cNvCxnSpPr>
          <p:nvPr/>
        </p:nvCxnSpPr>
        <p:spPr>
          <a:xfrm flipH="1">
            <a:off x="8433758" y="5891842"/>
            <a:ext cx="1141323" cy="210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CB4586-DB51-C533-B294-94825F126939}"/>
              </a:ext>
            </a:extLst>
          </p:cNvPr>
          <p:cNvSpPr txBox="1"/>
          <p:nvPr/>
        </p:nvSpPr>
        <p:spPr>
          <a:xfrm>
            <a:off x="9420045" y="3429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Click the green ‘Code’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7238A-D966-DC50-ACA5-CEFD87BEAA30}"/>
              </a:ext>
            </a:extLst>
          </p:cNvPr>
          <p:cNvSpPr txBox="1"/>
          <p:nvPr/>
        </p:nvSpPr>
        <p:spPr>
          <a:xfrm>
            <a:off x="8907934" y="5494040"/>
            <a:ext cx="228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Click ‘Download ZIP’</a:t>
            </a:r>
          </a:p>
        </p:txBody>
      </p:sp>
    </p:spTree>
    <p:extLst>
      <p:ext uri="{BB962C8B-B14F-4D97-AF65-F5344CB8AC3E}">
        <p14:creationId xmlns:p14="http://schemas.microsoft.com/office/powerpoint/2010/main" val="28630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E64D-F003-CC13-CB1D-4EB2879B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lesson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CE62-0185-FB16-69D1-00E600E9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Log into your Google account on </a:t>
            </a:r>
            <a:r>
              <a:rPr lang="en-SG" dirty="0">
                <a:hlinkClick r:id="rId2"/>
              </a:rPr>
              <a:t>https://colab.google/</a:t>
            </a:r>
            <a:r>
              <a:rPr lang="en-SG" dirty="0"/>
              <a:t>.</a:t>
            </a:r>
          </a:p>
          <a:p>
            <a:r>
              <a:rPr lang="en-SG" dirty="0"/>
              <a:t>Save a copy of the lesson notebook and materials with this link: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https://colab.research.google.com/drive/1YiDoenHyNJ5UdZbkE4kXctxfAZkPAQpE?usp=sharing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852A-0B75-CAED-32A8-73FAB82D7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3743324"/>
            <a:ext cx="7482541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E245-D725-596D-8D88-302B7043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2A63-A0AC-E3AE-A91E-0A5BD4D8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 Google </a:t>
            </a:r>
            <a:r>
              <a:rPr lang="en-SG" dirty="0" err="1"/>
              <a:t>Colab</a:t>
            </a:r>
            <a:r>
              <a:rPr lang="en-SG" dirty="0"/>
              <a:t> permission to access Google Drive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12AF-1886-6439-25D1-9F66E384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9" y="2655308"/>
            <a:ext cx="3745649" cy="7736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DC69DB-0300-A098-F79F-A4284690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70" y="3563937"/>
            <a:ext cx="4583951" cy="18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A822CE-A291-F22F-8D80-BBF7667B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2737"/>
            <a:ext cx="2579069" cy="419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F572CC9-F998-080D-AE15-1027BE93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21" y="2336074"/>
            <a:ext cx="4991357" cy="3702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FC6EA-1E8F-D0CF-A8D6-7C81DE97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2540-7FE7-6DA7-FE52-4F7BB692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Copy </a:t>
            </a:r>
            <a:r>
              <a:rPr lang="en-SG" dirty="0" err="1"/>
              <a:t>movie_reviews</a:t>
            </a:r>
            <a:r>
              <a:rPr lang="en-SG" dirty="0"/>
              <a:t> folder into </a:t>
            </a:r>
            <a:r>
              <a:rPr lang="en-SG" dirty="0" err="1"/>
              <a:t>Colab</a:t>
            </a:r>
            <a:r>
              <a:rPr lang="en-SG" dirty="0"/>
              <a:t> Notebooks folder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20DDF-94B6-207B-178B-86F6AE92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5" y="2475781"/>
            <a:ext cx="5353325" cy="35625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BFCFF-1A53-B73E-9CF2-F57D4E4ABB9A}"/>
              </a:ext>
            </a:extLst>
          </p:cNvPr>
          <p:cNvCxnSpPr>
            <a:cxnSpLocks/>
          </p:cNvCxnSpPr>
          <p:nvPr/>
        </p:nvCxnSpPr>
        <p:spPr>
          <a:xfrm flipH="1">
            <a:off x="5633049" y="3338423"/>
            <a:ext cx="1595887" cy="276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374391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277013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B2D2F2EDA9384B946651174A07AE44" ma:contentTypeVersion="16" ma:contentTypeDescription="Create a new document." ma:contentTypeScope="" ma:versionID="7731c789aec15ef0e3a84625c862f4bf">
  <xsd:schema xmlns:xsd="http://www.w3.org/2001/XMLSchema" xmlns:xs="http://www.w3.org/2001/XMLSchema" xmlns:p="http://schemas.microsoft.com/office/2006/metadata/properties" xmlns:ns3="cf551a1b-b745-4252-98d7-373ed1d9f29a" xmlns:ns4="3de276a2-3373-48b3-8a23-44efb74d5648" targetNamespace="http://schemas.microsoft.com/office/2006/metadata/properties" ma:root="true" ma:fieldsID="b3b1c3364109b29c4b97c58f9bd34669" ns3:_="" ns4:_="">
    <xsd:import namespace="cf551a1b-b745-4252-98d7-373ed1d9f29a"/>
    <xsd:import namespace="3de276a2-3373-48b3-8a23-44efb74d56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51a1b-b745-4252-98d7-373ed1d9f2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276a2-3373-48b3-8a23-44efb74d56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e276a2-3373-48b3-8a23-44efb74d5648" xsi:nil="true"/>
  </documentManagement>
</p:properties>
</file>

<file path=customXml/itemProps1.xml><?xml version="1.0" encoding="utf-8"?>
<ds:datastoreItem xmlns:ds="http://schemas.openxmlformats.org/officeDocument/2006/customXml" ds:itemID="{EC0F12ED-2F7A-42CD-99C8-52E7745B1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551a1b-b745-4252-98d7-373ed1d9f29a"/>
    <ds:schemaRef ds:uri="3de276a2-3373-48b3-8a23-44efb74d56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29D3A7-2ACF-48C5-8B93-D0BD67B5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17C246-0679-45FF-A062-647CFC0D59F7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3de276a2-3373-48b3-8a23-44efb74d5648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f551a1b-b745-4252-98d7-373ed1d9f29a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857</Words>
  <Application>Microsoft Office PowerPoint</Application>
  <PresentationFormat>Widescreen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Text Analysis in Python</vt:lpstr>
      <vt:lpstr>Overview</vt:lpstr>
      <vt:lpstr>Why text analysis in Python?</vt:lpstr>
      <vt:lpstr>Download lesson materials</vt:lpstr>
      <vt:lpstr>Download lesson materials</vt:lpstr>
      <vt:lpstr>PowerPoint Presentation</vt:lpstr>
      <vt:lpstr>PowerPoint Presentation</vt:lpstr>
      <vt:lpstr>Workflow</vt:lpstr>
      <vt:lpstr>Workflow</vt:lpstr>
      <vt:lpstr>Sentiment Analysis</vt:lpstr>
      <vt:lpstr>PowerPoint Presentation</vt:lpstr>
      <vt:lpstr>PowerPoint Presentation</vt:lpstr>
      <vt:lpstr>Sentiment Analysis</vt:lpstr>
      <vt:lpstr>Sentiment Analysis</vt:lpstr>
      <vt:lpstr>Data Cleaning</vt:lpstr>
      <vt:lpstr>Data Cleaning</vt:lpstr>
      <vt:lpstr>Demo</vt:lpstr>
      <vt:lpstr>Workflow</vt:lpstr>
      <vt:lpstr>Organise the data</vt:lpstr>
      <vt:lpstr>Most common words</vt:lpstr>
      <vt:lpstr>Remove more stop words</vt:lpstr>
      <vt:lpstr>Create word clouds</vt:lpstr>
      <vt:lpstr>Demo</vt:lpstr>
      <vt:lpstr>Workflow</vt:lpstr>
      <vt:lpstr>Sentiment Analysis</vt:lpstr>
      <vt:lpstr>Demo</vt:lpstr>
      <vt:lpstr>Workflow</vt:lpstr>
      <vt:lpstr>Share insights</vt:lpstr>
      <vt:lpstr>Analyse new data</vt:lpstr>
      <vt:lpstr>Summary</vt:lpstr>
      <vt:lpstr>Other text analysis tools</vt:lpstr>
      <vt:lpstr>Other text analysis tools</vt:lpstr>
      <vt:lpstr>Other text analysis tools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in Python</dc:title>
  <dc:creator>Theresa Lee Hui Qi</dc:creator>
  <cp:lastModifiedBy>Theresa Lee Hui Qi</cp:lastModifiedBy>
  <cp:revision>14</cp:revision>
  <dcterms:created xsi:type="dcterms:W3CDTF">2023-12-27T07:10:14Z</dcterms:created>
  <dcterms:modified xsi:type="dcterms:W3CDTF">2024-03-01T00:38:38Z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0x010100ECB2D2F2EDA9384B946651174A07AE44</vt:lpwstr>
  </property>
</Properties>
</file>