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7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4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67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3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78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32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3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E7B5-E2B2-4255-ACFB-A77B03C56929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04C0-29F0-48E3-BCE6-4818DBB5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6ADA-7A76-9D1E-EC59-CFA71992B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TokenTalk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799E9-E4CA-91FB-53E5-899623FC2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Forum For Today’s Most Popular BRC-20 Tokens</a:t>
            </a:r>
          </a:p>
        </p:txBody>
      </p:sp>
    </p:spTree>
    <p:extLst>
      <p:ext uri="{BB962C8B-B14F-4D97-AF65-F5344CB8AC3E}">
        <p14:creationId xmlns:p14="http://schemas.microsoft.com/office/powerpoint/2010/main" val="303234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C0FC-4CB0-465B-CAF4-F2D823D9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Olympics Hackathon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06C3-96ED-3618-80B9-9D17A4D7E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Initiated by One Individual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Initial Prototype Only…For Now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Non-Competitive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87BB1-B611-FA1F-2CAD-DC0701C1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505" y="4924899"/>
            <a:ext cx="3197036" cy="8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8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F66-249C-9723-71F6-06C42EF0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TokenTalk?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0600-B469-B861-F8BD-1FCF4150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Awareness and Education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Real-Time Token Metric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Community Spaces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75E3E-C564-91B4-8D1F-C7BDF1BA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865" y="5023835"/>
            <a:ext cx="3197036" cy="8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2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21BF-8032-B690-FF52-2AEFE0D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4AD4-43C6-1860-A15E-80632D67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</a:t>
            </a:r>
            <a:r>
              <a:rPr lang="en-US" dirty="0" err="1"/>
              <a:t>CoinGecko</a:t>
            </a:r>
            <a:r>
              <a:rPr lang="en-US" dirty="0"/>
              <a:t> public API fetching most popular BRC-20 data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Account management to configure personalized watch-lists and chat usernames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Rating system and chat box per each token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2F2DE-5510-DFFA-C17C-B0254508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105" y="5120837"/>
            <a:ext cx="3197036" cy="8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5F25-CBC5-5913-AC82-A05B767D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– Initial Prototype</a:t>
            </a:r>
            <a:endParaRPr lang="en-US" dirty="0"/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1E204911-4D2F-08AE-D714-250B05E3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09" y="1710594"/>
            <a:ext cx="8984151" cy="50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006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94</TotalTime>
  <Words>72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TokenTalk</vt:lpstr>
      <vt:lpstr>Bitcoin Olympics Hackathon Submission</vt:lpstr>
      <vt:lpstr>TokenTalk? Why?</vt:lpstr>
      <vt:lpstr>Key Features</vt:lpstr>
      <vt:lpstr>User Interface – Initial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TokenTalk</dc:title>
  <dc:creator>Theresa Reinhard</dc:creator>
  <cp:lastModifiedBy>Theresa Reinhard</cp:lastModifiedBy>
  <cp:revision>1</cp:revision>
  <dcterms:created xsi:type="dcterms:W3CDTF">2023-09-28T02:24:42Z</dcterms:created>
  <dcterms:modified xsi:type="dcterms:W3CDTF">2023-09-28T03:59:17Z</dcterms:modified>
</cp:coreProperties>
</file>