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2" r:id="rId12"/>
    <p:sldId id="268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DEC23-5600-4C86-AEB3-3D4886476B2F}" type="datetimeFigureOut">
              <a:rPr lang="de-DE" smtClean="0"/>
              <a:t>13.04.15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41AE-06FD-4646-8E17-B5C8BD5AE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42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02329-1E78-4BD9-BE18-330B9C6FC3B2}" type="datetimeFigureOut">
              <a:rPr lang="de-DE" smtClean="0"/>
              <a:t>13.04.15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3DB46-B4C4-404B-94C8-B8CA0DE0A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6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3DB46-B4C4-404B-94C8-B8CA0DE0A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41-A93E-4F86-A176-041E9F3CE61B}" type="datetime1">
              <a:rPr lang="de-DE" smtClean="0"/>
              <a:t>13.04.15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AB3-D80A-4CC2-971F-6FAC27648509}" type="datetime1">
              <a:rPr lang="de-DE" smtClean="0"/>
              <a:t>13.04.15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3038-DBC4-4446-BAC9-E408A1CBEF19}" type="datetime1">
              <a:rPr lang="de-DE" smtClean="0"/>
              <a:t>13.04.15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E5AF-9A67-4E1C-BEDE-C1735564EEC5}" type="datetime1">
              <a:rPr lang="de-DE" smtClean="0"/>
              <a:t>13.04.15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FD38-7235-4311-AD96-7D3F42AD007C}" type="datetime1">
              <a:rPr lang="de-DE" smtClean="0"/>
              <a:t>13.04.15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08E8-1A4D-43F6-9CE5-FBA0B21DE131}" type="datetime1">
              <a:rPr lang="de-DE" smtClean="0"/>
              <a:t>13.04.15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83E-F9F1-4444-95EA-27BD712864FC}" type="datetime1">
              <a:rPr lang="de-DE" smtClean="0"/>
              <a:t>13.04.15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2830-32CF-4288-A7E6-00FEE0D571F3}" type="datetime1">
              <a:rPr lang="de-DE" smtClean="0"/>
              <a:t>13.04.15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BC-5A1C-4792-B0EC-AC937C6F8D16}" type="datetime1">
              <a:rPr lang="de-DE" smtClean="0"/>
              <a:t>13.04.15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CC2C-94FC-476E-9BC5-20AE4D711353}" type="datetime1">
              <a:rPr lang="de-DE" smtClean="0"/>
              <a:t>13.04.15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7BD7-778A-4C83-8485-9AC4B910E32A}" type="datetime1">
              <a:rPr lang="de-DE" smtClean="0"/>
              <a:t>13.04.15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09088DF-874E-462D-A532-9313E0003A81}" type="datetime1">
              <a:rPr lang="de-DE" smtClean="0"/>
              <a:t>13.04.15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arse.com" TargetMode="External"/><Relationship Id="rId3" Type="http://schemas.openxmlformats.org/officeDocument/2006/relationships/hyperlink" Target="https://www.assembla.com/hom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-315416"/>
            <a:ext cx="8363272" cy="4571999"/>
          </a:xfrm>
        </p:spPr>
        <p:txBody>
          <a:bodyPr/>
          <a:lstStyle/>
          <a:p>
            <a:r>
              <a:rPr lang="de-DE" sz="6600" dirty="0" smtClean="0"/>
              <a:t>Aerial – Flight</a:t>
            </a:r>
            <a:br>
              <a:rPr lang="de-DE" sz="6600" dirty="0" smtClean="0"/>
            </a:br>
            <a:r>
              <a:rPr lang="en-US" sz="6600" dirty="0" smtClean="0"/>
              <a:t>planning</a:t>
            </a:r>
            <a:r>
              <a:rPr lang="de-DE" sz="6600" dirty="0" smtClean="0"/>
              <a:t> App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3284984"/>
            <a:ext cx="7560840" cy="936104"/>
          </a:xfrm>
        </p:spPr>
        <p:txBody>
          <a:bodyPr>
            <a:normAutofit/>
          </a:bodyPr>
          <a:lstStyle/>
          <a:p>
            <a:r>
              <a:rPr lang="de-DE" dirty="0" smtClean="0"/>
              <a:t>von Theresa </a:t>
            </a:r>
            <a:r>
              <a:rPr lang="de-DE" dirty="0" err="1" smtClean="0"/>
              <a:t>Buchegger</a:t>
            </a:r>
            <a:r>
              <a:rPr lang="de-DE" dirty="0" smtClean="0"/>
              <a:t>. , Matthias </a:t>
            </a:r>
            <a:r>
              <a:rPr lang="de-DE" dirty="0" err="1" smtClean="0"/>
              <a:t>oberegger</a:t>
            </a:r>
            <a:r>
              <a:rPr lang="de-DE" dirty="0" smtClean="0"/>
              <a:t> &amp; Patrick </a:t>
            </a:r>
            <a:r>
              <a:rPr lang="de-DE" dirty="0" err="1" smtClean="0"/>
              <a:t>Wyruch</a:t>
            </a:r>
            <a:endParaRPr lang="de-DE" dirty="0"/>
          </a:p>
        </p:txBody>
      </p:sp>
      <p:pic>
        <p:nvPicPr>
          <p:cNvPr id="1029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9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Hat sich seit der Letzten Präsentation geändert?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5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7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3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3970784" cy="1371600"/>
          </a:xfrm>
        </p:spPr>
        <p:txBody>
          <a:bodyPr/>
          <a:lstStyle/>
          <a:p>
            <a:r>
              <a:rPr lang="en-US" dirty="0" smtClean="0"/>
              <a:t>Flight-preparation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82752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Dient als Checkliste für eine Ordnungsgemäße Überprüfung aller Flugpapiere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Zusätzlich können Notizen für die bestimmten Bereiche geschrieben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6146" name="Picture 2" descr="C:\Users\Patrick\Desktop\Schule\PRE_Projekt\Präsentation\Flightprper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" b="-1"/>
          <a:stretch/>
        </p:blipFill>
        <p:spPr bwMode="auto">
          <a:xfrm>
            <a:off x="4427984" y="881062"/>
            <a:ext cx="3848000" cy="53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7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Ressourcen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Parse: Kostenloser </a:t>
            </a:r>
            <a:r>
              <a:rPr lang="de-DE" dirty="0" err="1" smtClean="0"/>
              <a:t>Cloud</a:t>
            </a:r>
            <a:r>
              <a:rPr lang="de-DE" dirty="0"/>
              <a:t> Dienst (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www.parse.com</a:t>
            </a:r>
            <a:r>
              <a:rPr lang="de-DE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err="1" smtClean="0"/>
              <a:t>Assembla</a:t>
            </a:r>
            <a:r>
              <a:rPr lang="de-DE" dirty="0"/>
              <a:t>: SVN Dienst (</a:t>
            </a:r>
            <a:r>
              <a:rPr lang="de-DE" dirty="0">
                <a:hlinkClick r:id="rId3"/>
              </a:rPr>
              <a:t>https://www.assembla.com/</a:t>
            </a:r>
            <a:r>
              <a:rPr lang="de-DE" dirty="0" smtClean="0">
                <a:hlinkClick r:id="rId3"/>
              </a:rPr>
              <a:t>home</a:t>
            </a:r>
            <a:r>
              <a:rPr lang="de-DE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1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Was haben Wir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pic>
        <p:nvPicPr>
          <p:cNvPr id="5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7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6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smtClean="0"/>
              <a:t>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Sprints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Burndown</a:t>
            </a:r>
            <a:r>
              <a:rPr lang="de-DE" dirty="0" smtClean="0"/>
              <a:t> Chart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Beschreibung des Programms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pic>
        <p:nvPicPr>
          <p:cNvPr id="7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26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4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10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/>
              <a:t>Für Hubschrauber-Piloten/AERIAL</a:t>
            </a:r>
            <a:r>
              <a:rPr lang="de-DE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 smtClean="0"/>
              <a:t>die </a:t>
            </a:r>
            <a:r>
              <a:rPr lang="de-AT" dirty="0"/>
              <a:t>die Organisatorischen Aufgaben schneller und präziser erledigen wollen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/>
              <a:t>ist die „Aerial </a:t>
            </a:r>
            <a:r>
              <a:rPr lang="de-AT" dirty="0" err="1"/>
              <a:t>Flightplanning</a:t>
            </a:r>
            <a:r>
              <a:rPr lang="de-AT" dirty="0"/>
              <a:t>“ App ein Tool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/>
              <a:t>das erlaubt Flugaufträge &amp; Schwerpunkts Berechnungen auszufüllen und berechnen,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/>
              <a:t>anders als beim Führen von </a:t>
            </a:r>
            <a:r>
              <a:rPr lang="de-AT" dirty="0" err="1"/>
              <a:t>händischen</a:t>
            </a:r>
            <a:r>
              <a:rPr lang="de-AT" dirty="0"/>
              <a:t> Aufzeichnungen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/>
              <a:t>kann der Pilot zum Hubschrauber schreiten und die Flugdokumente direkt am Flugfeld ausfüllen.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5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26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  Chart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5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26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Patrick\Desktop\Schule\PRE_Projekt\Präsentation\Burndown 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3" y="1412776"/>
            <a:ext cx="7067625" cy="53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9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26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trick\Desktop\Schule\PRE_Projekt\Präsentation\Flugpl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648"/>
          <a:stretch/>
        </p:blipFill>
        <p:spPr bwMode="auto">
          <a:xfrm>
            <a:off x="4428000" y="864000"/>
            <a:ext cx="3868966" cy="53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3697" y="1700808"/>
            <a:ext cx="387558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Erstellung neuer Flugaufträge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Eingaben </a:t>
            </a:r>
            <a:r>
              <a:rPr lang="de-DE" dirty="0" smtClean="0"/>
              <a:t>von flugrelevanten Daten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Erstellung </a:t>
            </a:r>
            <a:r>
              <a:rPr lang="de-DE" dirty="0" smtClean="0"/>
              <a:t>von neuen Flügen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Speicherung in der </a:t>
            </a:r>
            <a:r>
              <a:rPr lang="de-DE" dirty="0" err="1" smtClean="0"/>
              <a:t>Cloud</a:t>
            </a:r>
            <a:r>
              <a:rPr lang="de-DE" dirty="0" smtClean="0"/>
              <a:t> möglich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26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64000"/>
            <a:ext cx="3744416" cy="831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</a:t>
            </a:r>
            <a:r>
              <a:rPr lang="de-DE" dirty="0" smtClean="0"/>
              <a:t> &amp; </a:t>
            </a:r>
            <a:br>
              <a:rPr lang="de-DE" dirty="0" smtClean="0"/>
            </a:br>
            <a:r>
              <a:rPr lang="de-DE" dirty="0" smtClean="0"/>
              <a:t>Balance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98776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Eingaben aller Daten um genauen Schwerpunkt zu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Erstellung eines Punktes zur Angabe der Schwerpunkts Berechnung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4098" name="Picture 2" descr="C:\Users\Patrick\Desktop\Schule\PRE_Projekt\Präsentation\Weight &amp; Bal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00" y="864000"/>
            <a:ext cx="3848000" cy="53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26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8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Umrechnung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26768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Berechnung der US oder EU Einheiten in den Kategorien Gewicht, Länge, Volumen &amp; Geschwindigkeit.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Flugzeitrechner ist ein Kalkulator für Zeiteinheiten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5122" name="Picture 2" descr="C:\Users\Patrick\Desktop\Schule\PRE_Projekt\Präsentation\Umrech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/>
          <a:stretch/>
        </p:blipFill>
        <p:spPr bwMode="auto">
          <a:xfrm>
            <a:off x="4428000" y="720000"/>
            <a:ext cx="3806689" cy="53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Patrick\Desktop\Schule\PRE_Projekt\Logo(1024x1024).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7" y="5657953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221</Words>
  <Application>Microsoft Macintosh PowerPoint</Application>
  <PresentationFormat>Bildschirmpräsentation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Essenz</vt:lpstr>
      <vt:lpstr>Aerial – Flight planning App</vt:lpstr>
      <vt:lpstr>Übersicht</vt:lpstr>
      <vt:lpstr>Sprint 1</vt:lpstr>
      <vt:lpstr>Product Vision</vt:lpstr>
      <vt:lpstr>Burndown  Chart</vt:lpstr>
      <vt:lpstr>Struktur</vt:lpstr>
      <vt:lpstr>Flugplan</vt:lpstr>
      <vt:lpstr>Weight &amp;  Balance</vt:lpstr>
      <vt:lpstr>Umrechnung</vt:lpstr>
      <vt:lpstr>Was Hat sich seit der Letzten Präsentation geändert?</vt:lpstr>
      <vt:lpstr>Flight-preparation</vt:lpstr>
      <vt:lpstr>Verwendete Ressourcen </vt:lpstr>
      <vt:lpstr>Was haben Wir gelernt?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Aerial – Flight planning App</dc:title>
  <dc:creator>Patrick</dc:creator>
  <cp:lastModifiedBy>Matthias Oberegger</cp:lastModifiedBy>
  <cp:revision>14</cp:revision>
  <dcterms:created xsi:type="dcterms:W3CDTF">2015-04-13T12:46:22Z</dcterms:created>
  <dcterms:modified xsi:type="dcterms:W3CDTF">2015-04-13T15:30:37Z</dcterms:modified>
</cp:coreProperties>
</file>