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D0BE4B-7D83-4AB3-BCF7-C464A4801263}" v="371" dt="2020-12-13T17:16:19.7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b="1" dirty="0">
                <a:ea typeface="+mj-lt"/>
                <a:cs typeface="+mj-lt"/>
              </a:rPr>
              <a:t>Report on Git and </a:t>
            </a:r>
            <a:r>
              <a:rPr lang="en-US" sz="7200" b="1" dirty="0" err="1">
                <a:ea typeface="+mj-lt"/>
                <a:cs typeface="+mj-lt"/>
              </a:rPr>
              <a:t>Github</a:t>
            </a:r>
            <a:r>
              <a:rPr lang="en-US" sz="7200" b="1" dirty="0">
                <a:ea typeface="+mj-lt"/>
                <a:cs typeface="+mj-lt"/>
              </a:rPr>
              <a:t> operations</a:t>
            </a:r>
            <a:endParaRPr lang="en-US" sz="7200" b="1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omic Sans MS"/>
                <a:cs typeface="Calibri"/>
              </a:rPr>
              <a:t>THERESA GEORGE</a:t>
            </a:r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FD6964FB-61F8-4D99-9F6E-ED52EC7AC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872" y="1577105"/>
            <a:ext cx="8724180" cy="494024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2E60989-6413-42CD-99C7-2DE2EBA4BEAA}"/>
              </a:ext>
            </a:extLst>
          </p:cNvPr>
          <p:cNvSpPr>
            <a:spLocks noGrp="1"/>
          </p:cNvSpPr>
          <p:nvPr/>
        </p:nvSpPr>
        <p:spPr>
          <a:xfrm>
            <a:off x="723181" y="2357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cs typeface="Calibri Light"/>
              </a:rPr>
              <a:t>Git Status</a:t>
            </a:r>
          </a:p>
        </p:txBody>
      </p:sp>
    </p:spTree>
    <p:extLst>
      <p:ext uri="{BB962C8B-B14F-4D97-AF65-F5344CB8AC3E}">
        <p14:creationId xmlns:p14="http://schemas.microsoft.com/office/powerpoint/2010/main" val="1669789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1B292F62-4961-47B3-8B85-D67A17349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25" y="1888942"/>
            <a:ext cx="10406330" cy="441721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CD00CD3-6860-4D97-B624-C8DA1FED8708}"/>
              </a:ext>
            </a:extLst>
          </p:cNvPr>
          <p:cNvSpPr>
            <a:spLocks noGrp="1"/>
          </p:cNvSpPr>
          <p:nvPr/>
        </p:nvSpPr>
        <p:spPr>
          <a:xfrm>
            <a:off x="723181" y="2357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cs typeface="Calibri Light"/>
              </a:rPr>
              <a:t>Git Commit with a Message</a:t>
            </a:r>
          </a:p>
        </p:txBody>
      </p:sp>
    </p:spTree>
    <p:extLst>
      <p:ext uri="{BB962C8B-B14F-4D97-AF65-F5344CB8AC3E}">
        <p14:creationId xmlns:p14="http://schemas.microsoft.com/office/powerpoint/2010/main" val="4114121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2025F347-A47A-49C7-8AB2-DC0E95FF8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042" y="1908316"/>
            <a:ext cx="9845614" cy="399027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C3DA742-54A6-4C05-A360-83518897D18F}"/>
              </a:ext>
            </a:extLst>
          </p:cNvPr>
          <p:cNvSpPr>
            <a:spLocks noGrp="1"/>
          </p:cNvSpPr>
          <p:nvPr/>
        </p:nvSpPr>
        <p:spPr>
          <a:xfrm>
            <a:off x="723181" y="2357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cs typeface="Calibri Light"/>
              </a:rPr>
              <a:t>Link Repository</a:t>
            </a:r>
          </a:p>
        </p:txBody>
      </p:sp>
    </p:spTree>
    <p:extLst>
      <p:ext uri="{BB962C8B-B14F-4D97-AF65-F5344CB8AC3E}">
        <p14:creationId xmlns:p14="http://schemas.microsoft.com/office/powerpoint/2010/main" val="316728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4472B698-495C-4E23-B798-701B64EBF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872" y="1944749"/>
            <a:ext cx="8652293" cy="466503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6E5C934-5540-4B6D-8227-61AB5FF71A8D}"/>
              </a:ext>
            </a:extLst>
          </p:cNvPr>
          <p:cNvSpPr>
            <a:spLocks noGrp="1"/>
          </p:cNvSpPr>
          <p:nvPr/>
        </p:nvSpPr>
        <p:spPr>
          <a:xfrm>
            <a:off x="723181" y="2357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cs typeface="Calibri Light"/>
              </a:rPr>
              <a:t>Push to Git</a:t>
            </a:r>
          </a:p>
        </p:txBody>
      </p:sp>
    </p:spTree>
    <p:extLst>
      <p:ext uri="{BB962C8B-B14F-4D97-AF65-F5344CB8AC3E}">
        <p14:creationId xmlns:p14="http://schemas.microsoft.com/office/powerpoint/2010/main" val="1036472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759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BE4F67E-A2D5-4F7E-978B-48D3F55A9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344" y="1881476"/>
            <a:ext cx="8019689" cy="453278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79446B-3113-4A2A-8415-EFCD9D0DADC8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Git Website</a:t>
            </a:r>
            <a:endParaRPr lang="en-IN" b="1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6314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87DB0AD-89EC-40DB-BF2A-ECBEE159C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306" y="1708947"/>
            <a:ext cx="8278483" cy="466218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EEEAB6D-96E2-4093-AD5B-E8CC3A8DFBE6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Download and Install Git </a:t>
            </a:r>
            <a:endParaRPr lang="en-IN" b="1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816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, text, email, website&#10;&#10;Description automatically generated">
            <a:extLst>
              <a:ext uri="{FF2B5EF4-FFF2-40B4-BE49-F238E27FC236}">
                <a16:creationId xmlns:a16="http://schemas.microsoft.com/office/drawing/2014/main" id="{88DB2666-7DE6-403E-8A49-387C93203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522041"/>
            <a:ext cx="8321614" cy="467656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DCCB9F7-6994-466D-9332-C4B6B9769243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cs typeface="Calibri Light"/>
              </a:rPr>
              <a:t>New Repository</a:t>
            </a:r>
          </a:p>
        </p:txBody>
      </p:sp>
    </p:spTree>
    <p:extLst>
      <p:ext uri="{BB962C8B-B14F-4D97-AF65-F5344CB8AC3E}">
        <p14:creationId xmlns:p14="http://schemas.microsoft.com/office/powerpoint/2010/main" val="145178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F489FFF4-64FD-4598-BB02-A5C67EBA5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928" y="1522040"/>
            <a:ext cx="9270521" cy="522290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57356DB-5913-4D2F-9E05-C236AD1C37B3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cs typeface="Calibri Light"/>
              </a:rPr>
              <a:t>Add name and Create repo</a:t>
            </a:r>
          </a:p>
        </p:txBody>
      </p:sp>
    </p:spTree>
    <p:extLst>
      <p:ext uri="{BB962C8B-B14F-4D97-AF65-F5344CB8AC3E}">
        <p14:creationId xmlns:p14="http://schemas.microsoft.com/office/powerpoint/2010/main" val="1778072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EC36E3B-ACB2-4F8D-A397-937BECD92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911" y="1536419"/>
            <a:ext cx="8494142" cy="479157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2500DF0-8BC7-48BA-A3D7-89026EB6679A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cs typeface="Calibri Light"/>
              </a:rPr>
              <a:t>Empty Repo</a:t>
            </a:r>
          </a:p>
        </p:txBody>
      </p:sp>
    </p:spTree>
    <p:extLst>
      <p:ext uri="{BB962C8B-B14F-4D97-AF65-F5344CB8AC3E}">
        <p14:creationId xmlns:p14="http://schemas.microsoft.com/office/powerpoint/2010/main" val="264492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7A786AFB-5B60-4F02-903E-9EE5A0B71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84" y="2001112"/>
            <a:ext cx="9960633" cy="413535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2103235-A74A-424D-8C01-8CEF3B51AF6D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cs typeface="Calibri Light"/>
              </a:rPr>
              <a:t>Git Initialisation</a:t>
            </a:r>
          </a:p>
        </p:txBody>
      </p:sp>
    </p:spTree>
    <p:extLst>
      <p:ext uri="{BB962C8B-B14F-4D97-AF65-F5344CB8AC3E}">
        <p14:creationId xmlns:p14="http://schemas.microsoft.com/office/powerpoint/2010/main" val="633478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9549DA8C-872C-4F6D-80CA-9287C07B7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7" y="1632176"/>
            <a:ext cx="11844067" cy="514640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E0DBA2B-CEB0-4CC4-AF96-A5EE653E6717}"/>
              </a:ext>
            </a:extLst>
          </p:cNvPr>
          <p:cNvSpPr>
            <a:spLocks noGrp="1"/>
          </p:cNvSpPr>
          <p:nvPr/>
        </p:nvSpPr>
        <p:spPr>
          <a:xfrm>
            <a:off x="723181" y="2357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cs typeface="Calibri Light"/>
              </a:rPr>
              <a:t>Git Status</a:t>
            </a:r>
          </a:p>
        </p:txBody>
      </p:sp>
    </p:spTree>
    <p:extLst>
      <p:ext uri="{BB962C8B-B14F-4D97-AF65-F5344CB8AC3E}">
        <p14:creationId xmlns:p14="http://schemas.microsoft.com/office/powerpoint/2010/main" val="157244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019FAE40-4DEE-41F8-BC80-CCB058C68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03" y="1485733"/>
            <a:ext cx="9198633" cy="459102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2EF9B88-CE2A-44B5-9675-0ED1EE9ABDDB}"/>
              </a:ext>
            </a:extLst>
          </p:cNvPr>
          <p:cNvSpPr>
            <a:spLocks noGrp="1"/>
          </p:cNvSpPr>
          <p:nvPr/>
        </p:nvSpPr>
        <p:spPr>
          <a:xfrm>
            <a:off x="723181" y="2357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cs typeface="Calibri Light"/>
              </a:rPr>
              <a:t>Git Add Files</a:t>
            </a:r>
          </a:p>
        </p:txBody>
      </p:sp>
    </p:spTree>
    <p:extLst>
      <p:ext uri="{BB962C8B-B14F-4D97-AF65-F5344CB8AC3E}">
        <p14:creationId xmlns:p14="http://schemas.microsoft.com/office/powerpoint/2010/main" val="3620253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Report on Git and Github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90</cp:revision>
  <dcterms:created xsi:type="dcterms:W3CDTF">2013-07-15T20:26:40Z</dcterms:created>
  <dcterms:modified xsi:type="dcterms:W3CDTF">2020-12-13T17:16:21Z</dcterms:modified>
</cp:coreProperties>
</file>