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5" r:id="rId11"/>
    <p:sldId id="267" r:id="rId12"/>
    <p:sldId id="269" r:id="rId13"/>
    <p:sldId id="268" r:id="rId14"/>
    <p:sldId id="271" r:id="rId15"/>
    <p:sldId id="270" r:id="rId16"/>
    <p:sldId id="273" r:id="rId17"/>
    <p:sldId id="272" r:id="rId18"/>
    <p:sldId id="275" r:id="rId19"/>
    <p:sldId id="274" r:id="rId20"/>
    <p:sldId id="277" r:id="rId21"/>
    <p:sldId id="276" r:id="rId22"/>
    <p:sldId id="280" r:id="rId23"/>
    <p:sldId id="278" r:id="rId24"/>
    <p:sldId id="279" r:id="rId25"/>
    <p:sldId id="282" r:id="rId26"/>
    <p:sldId id="281" r:id="rId27"/>
    <p:sldId id="284" r:id="rId28"/>
    <p:sldId id="283" r:id="rId29"/>
    <p:sldId id="286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F1AD7-FAF0-4D19-BCF1-19A164474683}" v="444" dt="2020-12-13T10:41:55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8000" b="1" dirty="0">
                <a:ea typeface="+mj-lt"/>
                <a:cs typeface="+mj-lt"/>
              </a:rPr>
              <a:t>MongoDB Data Types</a:t>
            </a:r>
            <a:endParaRPr lang="en-US" sz="8000" b="1" dirty="0"/>
          </a:p>
          <a:p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mic Sans MS"/>
                <a:cs typeface="Calibri"/>
              </a:rPr>
              <a:t>THERESA GEORGE</a:t>
            </a:r>
            <a:endParaRPr lang="en-US" dirty="0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6F9308D-D808-45E8-9822-7B0DC9D0D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6" y="1477945"/>
            <a:ext cx="10794520" cy="5167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55E18D-8A4C-451E-8417-2EA06E7C58EC}"/>
              </a:ext>
            </a:extLst>
          </p:cNvPr>
          <p:cNvSpPr txBox="1"/>
          <p:nvPr/>
        </p:nvSpPr>
        <p:spPr>
          <a:xfrm>
            <a:off x="885646" y="152399"/>
            <a:ext cx="6251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00490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3756C-B42A-454F-8508-6B93CD4D9FC0}"/>
              </a:ext>
            </a:extLst>
          </p:cNvPr>
          <p:cNvSpPr txBox="1"/>
          <p:nvPr/>
        </p:nvSpPr>
        <p:spPr>
          <a:xfrm>
            <a:off x="598099" y="569344"/>
            <a:ext cx="1021942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db.users.find({phone:{$type: "string"}}).pretty()</a:t>
            </a:r>
          </a:p>
          <a:p>
            <a:r>
              <a:rPr lang="en-US"/>
              <a:t>{</a:t>
            </a:r>
          </a:p>
          <a:p>
            <a:r>
              <a:rPr lang="en-US"/>
              <a:t>        "_id" : ObjectId("5fd5d8a452c62c46567de5f1"),</a:t>
            </a:r>
          </a:p>
          <a:p>
            <a:r>
              <a:rPr lang="en-US"/>
              <a:t>        "name" : "Joel",</a:t>
            </a:r>
          </a:p>
          <a:p>
            <a:r>
              <a:rPr lang="en-US"/>
              <a:t>        "hobbies" : [</a:t>
            </a:r>
          </a:p>
          <a:p>
            <a:r>
              <a:rPr lang="en-US"/>
              <a:t>                {</a:t>
            </a:r>
          </a:p>
          <a:p>
            <a:r>
              <a:rPr lang="en-US"/>
              <a:t>                        "title" : "Cars",</a:t>
            </a:r>
          </a:p>
          <a:p>
            <a:r>
              <a:rPr lang="en-US"/>
              <a:t>                        "frequency" : 2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{</a:t>
            </a:r>
          </a:p>
          <a:p>
            <a:r>
              <a:rPr lang="en-US"/>
              <a:t>                        "title" : "bikes",</a:t>
            </a:r>
          </a:p>
          <a:p>
            <a:r>
              <a:rPr lang="en-US"/>
              <a:t>                        "frrequency" : 5</a:t>
            </a:r>
          </a:p>
          <a:p>
            <a:r>
              <a:rPr lang="en-US"/>
              <a:t>                }</a:t>
            </a:r>
          </a:p>
          <a:p>
            <a:r>
              <a:rPr lang="en-US"/>
              <a:t>        ],</a:t>
            </a:r>
          </a:p>
          <a:p>
            <a:r>
              <a:rPr lang="en-US"/>
              <a:t>        "phone" : "9876543210",</a:t>
            </a:r>
          </a:p>
          <a:p>
            <a:r>
              <a:rPr lang="en-US"/>
              <a:t>        "age" : 21,</a:t>
            </a:r>
          </a:p>
          <a:p>
            <a:r>
              <a:rPr lang="en-US"/>
              <a:t>        "place" : "Angamaly"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5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FB6198D-7806-40B2-83C9-DCCC2898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5" y="875938"/>
            <a:ext cx="9773726" cy="5940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C544C-C644-4DE5-B5DA-49C0074EFEF4}"/>
              </a:ext>
            </a:extLst>
          </p:cNvPr>
          <p:cNvSpPr txBox="1"/>
          <p:nvPr/>
        </p:nvSpPr>
        <p:spPr>
          <a:xfrm>
            <a:off x="483080" y="138022"/>
            <a:ext cx="6251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/>
              <a:t>OBJECTID</a:t>
            </a:r>
          </a:p>
        </p:txBody>
      </p:sp>
    </p:spTree>
    <p:extLst>
      <p:ext uri="{BB962C8B-B14F-4D97-AF65-F5344CB8AC3E}">
        <p14:creationId xmlns:p14="http://schemas.microsoft.com/office/powerpoint/2010/main" val="3484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05577-8C29-4924-BFA9-FC2C45845E86}"/>
              </a:ext>
            </a:extLst>
          </p:cNvPr>
          <p:cNvSpPr txBox="1"/>
          <p:nvPr/>
        </p:nvSpPr>
        <p:spPr>
          <a:xfrm>
            <a:off x="626854" y="-5751"/>
            <a:ext cx="11297726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MongoDB Enterprise &gt; db.users.find({_id:{$type: "objectId"}}).pretty()</a:t>
            </a:r>
            <a:endParaRPr lang="en-US" sz="1100">
              <a:cs typeface="Calibri"/>
            </a:endParaRPr>
          </a:p>
          <a:p>
            <a:r>
              <a:rPr lang="en-US" sz="1100"/>
              <a:t>{</a:t>
            </a:r>
            <a:endParaRPr lang="en-US" sz="1100">
              <a:cs typeface="Calibri"/>
            </a:endParaRPr>
          </a:p>
          <a:p>
            <a:r>
              <a:rPr lang="en-US" sz="1100"/>
              <a:t>        "_id" : ObjectId("5fd5d8a452c62c46567de5f0"),</a:t>
            </a:r>
            <a:endParaRPr lang="en-US" sz="1100">
              <a:cs typeface="Calibri"/>
            </a:endParaRPr>
          </a:p>
          <a:p>
            <a:r>
              <a:rPr lang="en-US" sz="1100"/>
              <a:t>        "name" : "Theresa",</a:t>
            </a:r>
            <a:endParaRPr lang="en-US" sz="1100">
              <a:cs typeface="Calibri"/>
            </a:endParaRPr>
          </a:p>
          <a:p>
            <a:r>
              <a:rPr lang="en-US" sz="1100"/>
              <a:t>        "hobbies" : [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"title" : "sports",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"frequency" : 3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"title" : "Yoga",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"frequency" : 7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}</a:t>
            </a:r>
            <a:endParaRPr lang="en-US" sz="1100">
              <a:cs typeface="Calibri"/>
            </a:endParaRPr>
          </a:p>
          <a:p>
            <a:r>
              <a:rPr lang="en-US" sz="1100"/>
              <a:t>        ],</a:t>
            </a:r>
            <a:endParaRPr lang="en-US" sz="1100">
              <a:cs typeface="Calibri"/>
            </a:endParaRPr>
          </a:p>
          <a:p>
            <a:r>
              <a:rPr lang="en-US" sz="1100"/>
              <a:t>        "phone" : 9035351965</a:t>
            </a:r>
            <a:endParaRPr lang="en-US" sz="1100">
              <a:cs typeface="Calibri"/>
            </a:endParaRPr>
          </a:p>
          <a:p>
            <a:r>
              <a:rPr lang="en-US" sz="1100"/>
              <a:t>}</a:t>
            </a:r>
            <a:endParaRPr lang="en-US" sz="1100">
              <a:cs typeface="Calibri"/>
            </a:endParaRPr>
          </a:p>
          <a:p>
            <a:r>
              <a:rPr lang="en-US" sz="1100"/>
              <a:t>{</a:t>
            </a:r>
            <a:endParaRPr lang="en-US" sz="1100">
              <a:cs typeface="Calibri"/>
            </a:endParaRPr>
          </a:p>
          <a:p>
            <a:r>
              <a:rPr lang="en-US" sz="1100"/>
              <a:t>        "_id" : ObjectId("5fd5d8a452c62c46567de5f1"),</a:t>
            </a:r>
            <a:endParaRPr lang="en-US" sz="1100">
              <a:cs typeface="Calibri"/>
            </a:endParaRPr>
          </a:p>
          <a:p>
            <a:r>
              <a:rPr lang="en-US" sz="1100"/>
              <a:t>        "name" : "Joel",</a:t>
            </a:r>
            <a:endParaRPr lang="en-US" sz="1100">
              <a:cs typeface="Calibri"/>
            </a:endParaRPr>
          </a:p>
          <a:p>
            <a:r>
              <a:rPr lang="en-US" sz="1100"/>
              <a:t>        "hobbies" : [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"title" : "Cars",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"frequency" : 2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},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{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"title" : "bikes",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        "frrequency" : 5</a:t>
            </a:r>
            <a:endParaRPr lang="en-US" sz="1100">
              <a:cs typeface="Calibri"/>
            </a:endParaRPr>
          </a:p>
          <a:p>
            <a:r>
              <a:rPr lang="en-US" sz="1100"/>
              <a:t>                }</a:t>
            </a:r>
            <a:endParaRPr lang="en-US" sz="1100">
              <a:cs typeface="Calibri"/>
            </a:endParaRPr>
          </a:p>
          <a:p>
            <a:r>
              <a:rPr lang="en-US" sz="1100"/>
              <a:t>        ],</a:t>
            </a:r>
            <a:endParaRPr lang="en-US" sz="1100">
              <a:cs typeface="Calibri"/>
            </a:endParaRPr>
          </a:p>
          <a:p>
            <a:r>
              <a:rPr lang="en-US" sz="1100"/>
              <a:t>        "phone" : "9876543210",</a:t>
            </a:r>
            <a:endParaRPr lang="en-US" sz="1100">
              <a:cs typeface="Calibri"/>
            </a:endParaRPr>
          </a:p>
          <a:p>
            <a:r>
              <a:rPr lang="en-US" sz="1100"/>
              <a:t>        "age" : 21,</a:t>
            </a:r>
            <a:endParaRPr lang="en-US" sz="1100">
              <a:cs typeface="Calibri"/>
            </a:endParaRPr>
          </a:p>
          <a:p>
            <a:r>
              <a:rPr lang="en-US" sz="1100"/>
              <a:t>        "place" : "Angamaly"</a:t>
            </a:r>
            <a:endParaRPr lang="en-US" sz="1100">
              <a:cs typeface="Calibri"/>
            </a:endParaRPr>
          </a:p>
          <a:p>
            <a:r>
              <a:rPr lang="en-US" sz="1100"/>
              <a:t>}</a:t>
            </a:r>
            <a:endParaRPr lang="en-US" sz="1100">
              <a:cs typeface="Calibri"/>
            </a:endParaRPr>
          </a:p>
          <a:p>
            <a:r>
              <a:rPr lang="en-US" sz="1100"/>
              <a:t>{</a:t>
            </a:r>
            <a:endParaRPr lang="en-US" sz="1100">
              <a:cs typeface="Calibri"/>
            </a:endParaRPr>
          </a:p>
          <a:p>
            <a:r>
              <a:rPr lang="en-US" sz="1100"/>
              <a:t>        "_id" : ObjectId("5fd5d8a452c62c46567de5f2"),</a:t>
            </a:r>
            <a:endParaRPr lang="en-US" sz="1100">
              <a:cs typeface="Calibri"/>
            </a:endParaRPr>
          </a:p>
          <a:p>
            <a:r>
              <a:rPr lang="en-US" sz="1100"/>
              <a:t>        "name" : "Sneha",</a:t>
            </a:r>
            <a:endParaRPr lang="en-US" sz="1100">
              <a:cs typeface="Calibri"/>
            </a:endParaRPr>
          </a:p>
          <a:p>
            <a:r>
              <a:rPr lang="en-US" sz="1100"/>
              <a:t>        "hobbies" : null,</a:t>
            </a:r>
            <a:endParaRPr lang="en-US" sz="1100">
              <a:cs typeface="Calibri"/>
            </a:endParaRPr>
          </a:p>
          <a:p>
            <a:r>
              <a:rPr lang="en-US" sz="1100"/>
              <a:t>        "phone" : 9035351965,</a:t>
            </a:r>
            <a:endParaRPr lang="en-US" sz="1100">
              <a:cs typeface="Calibri"/>
            </a:endParaRPr>
          </a:p>
          <a:p>
            <a:r>
              <a:rPr lang="en-US" sz="1100"/>
              <a:t>        "place" : null</a:t>
            </a:r>
            <a:endParaRPr lang="en-US" sz="1100">
              <a:cs typeface="Calibri"/>
            </a:endParaRPr>
          </a:p>
          <a:p>
            <a:r>
              <a:rPr lang="en-US" sz="1100"/>
              <a:t>}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89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18C238C-8E94-4DD7-878C-BE753DF2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1717738"/>
            <a:ext cx="11053313" cy="2257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EBD90-6497-498A-8176-AF5DE7A6101F}"/>
              </a:ext>
            </a:extLst>
          </p:cNvPr>
          <p:cNvSpPr txBox="1"/>
          <p:nvPr/>
        </p:nvSpPr>
        <p:spPr>
          <a:xfrm>
            <a:off x="483080" y="138022"/>
            <a:ext cx="6251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13620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03047-5850-48F3-B908-F6832403829E}"/>
              </a:ext>
            </a:extLst>
          </p:cNvPr>
          <p:cNvSpPr txBox="1"/>
          <p:nvPr/>
        </p:nvSpPr>
        <p:spPr>
          <a:xfrm>
            <a:off x="1748288" y="1417608"/>
            <a:ext cx="73583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db.users.find({place:{$type:"null"}}).pretty()</a:t>
            </a:r>
          </a:p>
          <a:p>
            <a:r>
              <a:rPr lang="en-US"/>
              <a:t>{</a:t>
            </a:r>
          </a:p>
          <a:p>
            <a:r>
              <a:rPr lang="en-US"/>
              <a:t>        "_id" : ObjectId("5fd5d8a452c62c46567de5f2"),</a:t>
            </a:r>
          </a:p>
          <a:p>
            <a:r>
              <a:rPr lang="en-US"/>
              <a:t>        "name" : "Sneha",</a:t>
            </a:r>
          </a:p>
          <a:p>
            <a:r>
              <a:rPr lang="en-US"/>
              <a:t>        "hobbies" : null,</a:t>
            </a:r>
          </a:p>
          <a:p>
            <a:r>
              <a:rPr lang="en-US"/>
              <a:t>        "phone" : 9035351965,</a:t>
            </a:r>
          </a:p>
          <a:p>
            <a:r>
              <a:rPr lang="en-US"/>
              <a:t>        "place" : null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5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02D7650-E8C0-4F23-ADCA-18A185D6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17" y="1380728"/>
            <a:ext cx="6438181" cy="5304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1C14A-D40B-4ED1-8CC6-0BBAA9CAE1C9}"/>
              </a:ext>
            </a:extLst>
          </p:cNvPr>
          <p:cNvSpPr txBox="1"/>
          <p:nvPr/>
        </p:nvSpPr>
        <p:spPr>
          <a:xfrm>
            <a:off x="483080" y="138022"/>
            <a:ext cx="6251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95851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A6A20-EB62-4F7F-942E-D3CC9CC3EF49}"/>
              </a:ext>
            </a:extLst>
          </p:cNvPr>
          <p:cNvSpPr txBox="1"/>
          <p:nvPr/>
        </p:nvSpPr>
        <p:spPr>
          <a:xfrm>
            <a:off x="439947" y="166777"/>
            <a:ext cx="10650747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MongoDB Enterprise &gt; db.users.find({hobbies:{$type: "array"}}).pretty()</a:t>
            </a:r>
            <a:endParaRPr lang="en-US" sz="1200">
              <a:cs typeface="Calibri"/>
            </a:endParaRPr>
          </a:p>
          <a:p>
            <a:r>
              <a:rPr lang="en-US" sz="1200"/>
              <a:t>{</a:t>
            </a:r>
            <a:endParaRPr lang="en-US" sz="1200">
              <a:cs typeface="Calibri"/>
            </a:endParaRPr>
          </a:p>
          <a:p>
            <a:r>
              <a:rPr lang="en-US" sz="1200"/>
              <a:t>        "_id" : ObjectId("5fd5d8a452c62c46567de5f0"),</a:t>
            </a:r>
            <a:endParaRPr lang="en-US" sz="1200">
              <a:cs typeface="Calibri"/>
            </a:endParaRPr>
          </a:p>
          <a:p>
            <a:r>
              <a:rPr lang="en-US" sz="1200"/>
              <a:t>        "name" : "Theresa",</a:t>
            </a:r>
            <a:endParaRPr lang="en-US" sz="1200">
              <a:cs typeface="Calibri"/>
            </a:endParaRPr>
          </a:p>
          <a:p>
            <a:r>
              <a:rPr lang="en-US" sz="1200"/>
              <a:t>        "hobbies" : [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"title" : "sports",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"frequency" : 3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},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"title" : "Yoga",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"frequency" : 7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}</a:t>
            </a:r>
            <a:endParaRPr lang="en-US" sz="1200">
              <a:cs typeface="Calibri"/>
            </a:endParaRPr>
          </a:p>
          <a:p>
            <a:r>
              <a:rPr lang="en-US" sz="1200"/>
              <a:t>        ],</a:t>
            </a:r>
            <a:endParaRPr lang="en-US" sz="1200">
              <a:cs typeface="Calibri"/>
            </a:endParaRPr>
          </a:p>
          <a:p>
            <a:r>
              <a:rPr lang="en-US" sz="1200"/>
              <a:t>        "phone" : 9035351965</a:t>
            </a:r>
            <a:endParaRPr lang="en-US" sz="1200">
              <a:cs typeface="Calibri"/>
            </a:endParaRPr>
          </a:p>
          <a:p>
            <a:r>
              <a:rPr lang="en-US" sz="1200"/>
              <a:t>}</a:t>
            </a:r>
            <a:endParaRPr lang="en-US" sz="1200">
              <a:cs typeface="Calibri"/>
            </a:endParaRPr>
          </a:p>
          <a:p>
            <a:r>
              <a:rPr lang="en-US" sz="1200"/>
              <a:t>{</a:t>
            </a:r>
            <a:endParaRPr lang="en-US" sz="1200">
              <a:cs typeface="Calibri"/>
            </a:endParaRPr>
          </a:p>
          <a:p>
            <a:r>
              <a:rPr lang="en-US" sz="1200"/>
              <a:t>        "_id" : ObjectId("5fd5d8a452c62c46567de5f1"),</a:t>
            </a:r>
            <a:endParaRPr lang="en-US" sz="1200">
              <a:cs typeface="Calibri"/>
            </a:endParaRPr>
          </a:p>
          <a:p>
            <a:r>
              <a:rPr lang="en-US" sz="1200"/>
              <a:t>        "name" : "Joel",</a:t>
            </a:r>
            <a:endParaRPr lang="en-US" sz="1200">
              <a:cs typeface="Calibri"/>
            </a:endParaRPr>
          </a:p>
          <a:p>
            <a:r>
              <a:rPr lang="en-US" sz="1200"/>
              <a:t>        "hobbies" : [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"title" : "Cars",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"frequency" : 2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},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"title" : "bikes",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"frrequency" : 5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}</a:t>
            </a:r>
            <a:endParaRPr lang="en-US" sz="1200">
              <a:cs typeface="Calibri"/>
            </a:endParaRPr>
          </a:p>
          <a:p>
            <a:r>
              <a:rPr lang="en-US" sz="1200"/>
              <a:t>        ],</a:t>
            </a:r>
            <a:endParaRPr lang="en-US" sz="1200">
              <a:cs typeface="Calibri"/>
            </a:endParaRPr>
          </a:p>
          <a:p>
            <a:r>
              <a:rPr lang="en-US" sz="1200"/>
              <a:t>        "phone" : "9876543210",</a:t>
            </a:r>
            <a:endParaRPr lang="en-US" sz="1200">
              <a:cs typeface="Calibri"/>
            </a:endParaRPr>
          </a:p>
          <a:p>
            <a:r>
              <a:rPr lang="en-US" sz="1200"/>
              <a:t>        "age" : 21,</a:t>
            </a:r>
            <a:endParaRPr lang="en-US" sz="1200">
              <a:cs typeface="Calibri"/>
            </a:endParaRPr>
          </a:p>
          <a:p>
            <a:r>
              <a:rPr lang="en-US" sz="1200"/>
              <a:t>        "place" : "Angamaly"</a:t>
            </a:r>
            <a:endParaRPr lang="en-US" sz="1200">
              <a:cs typeface="Calibri"/>
            </a:endParaRPr>
          </a:p>
          <a:p>
            <a:r>
              <a:rPr lang="en-US" sz="1200"/>
              <a:t>}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731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461F571-A942-41D4-9306-5F1E94D0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25" y="1643926"/>
            <a:ext cx="6855124" cy="2477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65641A-4BAA-4A3B-8418-E86E6B28EDFC}"/>
              </a:ext>
            </a:extLst>
          </p:cNvPr>
          <p:cNvSpPr txBox="1"/>
          <p:nvPr/>
        </p:nvSpPr>
        <p:spPr>
          <a:xfrm>
            <a:off x="483080" y="138022"/>
            <a:ext cx="6251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56030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B23B1-942B-4536-A437-6400EC25AB7A}"/>
              </a:ext>
            </a:extLst>
          </p:cNvPr>
          <p:cNvSpPr txBox="1"/>
          <p:nvPr/>
        </p:nvSpPr>
        <p:spPr>
          <a:xfrm>
            <a:off x="2424023" y="1604514"/>
            <a:ext cx="616501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db.users.find({hobbies:{$type:"null"}}).pretty()</a:t>
            </a:r>
          </a:p>
          <a:p>
            <a:r>
              <a:rPr lang="en-US"/>
              <a:t>{</a:t>
            </a:r>
          </a:p>
          <a:p>
            <a:r>
              <a:rPr lang="en-US"/>
              <a:t>        "_id" : ObjectId("5fd5d8a452c62c46567de5f2"),</a:t>
            </a:r>
          </a:p>
          <a:p>
            <a:r>
              <a:rPr lang="en-US"/>
              <a:t>        "name" : "Sneha",</a:t>
            </a:r>
          </a:p>
          <a:p>
            <a:r>
              <a:rPr lang="en-US"/>
              <a:t>        "hobbies" : null,</a:t>
            </a:r>
          </a:p>
          <a:p>
            <a:r>
              <a:rPr lang="en-US"/>
              <a:t>        "phone" : 9035351965,</a:t>
            </a:r>
          </a:p>
          <a:p>
            <a:r>
              <a:rPr lang="en-US"/>
              <a:t>        "place" : null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688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ABF84F-A8FF-4EFA-9D21-053BD673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7" y="429362"/>
            <a:ext cx="10837652" cy="60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0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F5645C6-92B9-4689-B669-82CBC49FF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813578"/>
            <a:ext cx="10895161" cy="580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1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8B94C6-345F-4CF7-BE89-FBFB9DA0F7F9}"/>
              </a:ext>
            </a:extLst>
          </p:cNvPr>
          <p:cNvSpPr txBox="1"/>
          <p:nvPr/>
        </p:nvSpPr>
        <p:spPr>
          <a:xfrm>
            <a:off x="138024" y="51760"/>
            <a:ext cx="11930330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MongoDB Enterprise &gt; db.users.updateOne({_id:ObjectId("5fd5d8a452c62c46567de5f1")},{$set:{"Last Seen":new Date(1393804800000)}})</a:t>
            </a:r>
            <a:endParaRPr lang="en-US" sz="1000">
              <a:cs typeface="Calibri"/>
            </a:endParaRPr>
          </a:p>
          <a:p>
            <a:r>
              <a:rPr lang="en-US" sz="1000"/>
              <a:t>{ "acknowledged" : true, "matchedCount" : 1, "modifiedCount" : 1 }</a:t>
            </a:r>
            <a:endParaRPr lang="en-US" sz="1000">
              <a:cs typeface="Calibri"/>
            </a:endParaRPr>
          </a:p>
          <a:p>
            <a:r>
              <a:rPr lang="en-US" sz="1000"/>
              <a:t>MongoDB Enterprise &gt; db.users.updateOne({_id:ObjectId("5fd5d8a452c62c46567de5f1")},{$set:{"Last Seen":ISODate("2014-03-03T00:00:00Z")}})</a:t>
            </a:r>
            <a:endParaRPr lang="en-US" sz="1000">
              <a:cs typeface="Calibri"/>
            </a:endParaRPr>
          </a:p>
          <a:p>
            <a:r>
              <a:rPr lang="en-US" sz="1000"/>
              <a:t>{ "acknowledged" : true, "matchedCount" : 1, "modifiedCount" : 0 }</a:t>
            </a:r>
            <a:endParaRPr lang="en-US" sz="1000">
              <a:cs typeface="Calibri"/>
            </a:endParaRPr>
          </a:p>
          <a:p>
            <a:r>
              <a:rPr lang="en-US" sz="1000"/>
              <a:t>MongoDB Enterprise &gt; db.users.find().pretty()</a:t>
            </a:r>
            <a:endParaRPr lang="en-US" sz="1000">
              <a:cs typeface="Calibri"/>
            </a:endParaRPr>
          </a:p>
          <a:p>
            <a:r>
              <a:rPr lang="en-US" sz="1000"/>
              <a:t>{</a:t>
            </a:r>
            <a:endParaRPr lang="en-US" sz="1000">
              <a:cs typeface="Calibri"/>
            </a:endParaRPr>
          </a:p>
          <a:p>
            <a:r>
              <a:rPr lang="en-US" sz="1000"/>
              <a:t>        "_id" : ObjectId("5fd5d8a452c62c46567de5f0"),</a:t>
            </a:r>
            <a:endParaRPr lang="en-US" sz="1000">
              <a:cs typeface="Calibri"/>
            </a:endParaRPr>
          </a:p>
          <a:p>
            <a:r>
              <a:rPr lang="en-US" sz="1000"/>
              <a:t>        "name" : "Theresa",</a:t>
            </a:r>
            <a:endParaRPr lang="en-US" sz="1000">
              <a:cs typeface="Calibri"/>
            </a:endParaRPr>
          </a:p>
          <a:p>
            <a:r>
              <a:rPr lang="en-US" sz="1000"/>
              <a:t>        "hobbies" : [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{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"title" : "sports",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"frequency" : 3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},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{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"title" : "Yoga",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"frequency" : 7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}</a:t>
            </a:r>
            <a:endParaRPr lang="en-US" sz="1000">
              <a:cs typeface="Calibri"/>
            </a:endParaRPr>
          </a:p>
          <a:p>
            <a:r>
              <a:rPr lang="en-US" sz="1000"/>
              <a:t>        ],</a:t>
            </a:r>
            <a:endParaRPr lang="en-US" sz="1000">
              <a:cs typeface="Calibri"/>
            </a:endParaRPr>
          </a:p>
          <a:p>
            <a:r>
              <a:rPr lang="en-US" sz="1000"/>
              <a:t>        "phone" : 9035351965</a:t>
            </a:r>
            <a:endParaRPr lang="en-US" sz="1000">
              <a:cs typeface="Calibri"/>
            </a:endParaRPr>
          </a:p>
          <a:p>
            <a:r>
              <a:rPr lang="en-US" sz="1000"/>
              <a:t>}</a:t>
            </a:r>
            <a:endParaRPr lang="en-US" sz="1000">
              <a:cs typeface="Calibri"/>
            </a:endParaRPr>
          </a:p>
          <a:p>
            <a:r>
              <a:rPr lang="en-US" sz="1000"/>
              <a:t>{</a:t>
            </a:r>
            <a:endParaRPr lang="en-US" sz="1000">
              <a:cs typeface="Calibri"/>
            </a:endParaRPr>
          </a:p>
          <a:p>
            <a:r>
              <a:rPr lang="en-US" sz="1000"/>
              <a:t>        "_id" : ObjectId("5fd5d8a452c62c46567de5f1"),</a:t>
            </a:r>
            <a:endParaRPr lang="en-US" sz="1000">
              <a:cs typeface="Calibri"/>
            </a:endParaRPr>
          </a:p>
          <a:p>
            <a:r>
              <a:rPr lang="en-US" sz="1000"/>
              <a:t>        "name" : "Joel",</a:t>
            </a:r>
            <a:endParaRPr lang="en-US" sz="1000">
              <a:cs typeface="Calibri"/>
            </a:endParaRPr>
          </a:p>
          <a:p>
            <a:r>
              <a:rPr lang="en-US" sz="1000"/>
              <a:t>        "hobbies" : [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{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"title" : "Cars",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"frequency" : 2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},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{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"title" : "bikes",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"frrequency" : 5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}</a:t>
            </a:r>
            <a:endParaRPr lang="en-US" sz="1000">
              <a:cs typeface="Calibri"/>
            </a:endParaRPr>
          </a:p>
          <a:p>
            <a:r>
              <a:rPr lang="en-US" sz="1000"/>
              <a:t>        ],</a:t>
            </a:r>
            <a:endParaRPr lang="en-US" sz="1000">
              <a:cs typeface="Calibri"/>
            </a:endParaRPr>
          </a:p>
          <a:p>
            <a:r>
              <a:rPr lang="en-US" sz="1000"/>
              <a:t>        "phone" : "9876543210",</a:t>
            </a:r>
            <a:endParaRPr lang="en-US" sz="1000">
              <a:cs typeface="Calibri"/>
            </a:endParaRPr>
          </a:p>
          <a:p>
            <a:r>
              <a:rPr lang="en-US" sz="1000"/>
              <a:t>        "age" : 21,</a:t>
            </a:r>
            <a:endParaRPr lang="en-US" sz="1000">
              <a:cs typeface="Calibri"/>
            </a:endParaRPr>
          </a:p>
          <a:p>
            <a:r>
              <a:rPr lang="en-US" sz="1000"/>
              <a:t>        "place" : "Angamaly",</a:t>
            </a:r>
            <a:endParaRPr lang="en-US" sz="1000">
              <a:cs typeface="Calibri"/>
            </a:endParaRPr>
          </a:p>
          <a:p>
            <a:r>
              <a:rPr lang="en-US" sz="1000"/>
              <a:t>        "Last Seen" : ISODate("2014-03-03T00:00:00Z")</a:t>
            </a:r>
            <a:endParaRPr lang="en-US" sz="1000">
              <a:cs typeface="Calibri"/>
            </a:endParaRPr>
          </a:p>
          <a:p>
            <a:r>
              <a:rPr lang="en-US" sz="1000"/>
              <a:t>}</a:t>
            </a:r>
            <a:endParaRPr lang="en-US" sz="1000">
              <a:cs typeface="Calibri"/>
            </a:endParaRPr>
          </a:p>
          <a:p>
            <a:r>
              <a:rPr lang="en-US" sz="1000"/>
              <a:t>{</a:t>
            </a:r>
            <a:endParaRPr lang="en-US" sz="1000">
              <a:cs typeface="Calibri"/>
            </a:endParaRPr>
          </a:p>
          <a:p>
            <a:r>
              <a:rPr lang="en-US" sz="1000"/>
              <a:t>        "_id" : ObjectId("5fd5d8a452c62c46567de5f2"),</a:t>
            </a:r>
            <a:endParaRPr lang="en-US" sz="1000">
              <a:cs typeface="Calibri"/>
            </a:endParaRPr>
          </a:p>
          <a:p>
            <a:r>
              <a:rPr lang="en-US" sz="1000"/>
              <a:t>        "name" : "Sneha",</a:t>
            </a:r>
            <a:endParaRPr lang="en-US" sz="1000">
              <a:cs typeface="Calibri"/>
            </a:endParaRPr>
          </a:p>
          <a:p>
            <a:r>
              <a:rPr lang="en-US" sz="1000"/>
              <a:t>        "hobbies" : null,</a:t>
            </a:r>
            <a:endParaRPr lang="en-US" sz="1000">
              <a:cs typeface="Calibri"/>
            </a:endParaRPr>
          </a:p>
          <a:p>
            <a:r>
              <a:rPr lang="en-US" sz="1000"/>
              <a:t>        "phone" : 9035351965,</a:t>
            </a:r>
            <a:endParaRPr lang="en-US" sz="1000">
              <a:cs typeface="Calibri"/>
            </a:endParaRPr>
          </a:p>
          <a:p>
            <a:r>
              <a:rPr lang="en-US" sz="1000"/>
              <a:t>        "place" : null</a:t>
            </a:r>
            <a:endParaRPr lang="en-US" sz="1000">
              <a:cs typeface="Calibri"/>
            </a:endParaRPr>
          </a:p>
          <a:p>
            <a:r>
              <a:rPr lang="en-US" sz="1000"/>
              <a:t>}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8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BF97AAD4-6B17-4947-8B37-D9E51765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5" y="1258913"/>
            <a:ext cx="8882332" cy="541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7DE050-3DFA-4ABA-BB63-24C31DCCAEF2}"/>
              </a:ext>
            </a:extLst>
          </p:cNvPr>
          <p:cNvSpPr txBox="1"/>
          <p:nvPr/>
        </p:nvSpPr>
        <p:spPr>
          <a:xfrm>
            <a:off x="483080" y="138022"/>
            <a:ext cx="89542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/>
              <a:t>DATE AND </a:t>
            </a:r>
            <a:r>
              <a:rPr lang="en-US" sz="5400" b="1"/>
              <a:t>TIMESTAMP</a:t>
            </a:r>
          </a:p>
        </p:txBody>
      </p:sp>
    </p:spTree>
    <p:extLst>
      <p:ext uri="{BB962C8B-B14F-4D97-AF65-F5344CB8AC3E}">
        <p14:creationId xmlns:p14="http://schemas.microsoft.com/office/powerpoint/2010/main" val="110360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18773-E14D-4A7C-86E5-8933E462D60E}"/>
              </a:ext>
            </a:extLst>
          </p:cNvPr>
          <p:cNvSpPr txBox="1"/>
          <p:nvPr/>
        </p:nvSpPr>
        <p:spPr>
          <a:xfrm>
            <a:off x="152401" y="80513"/>
            <a:ext cx="11470255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MongoDB Enterprise &gt; db.users.find({Last Seen:{$type:"date"}}).pretty()</a:t>
            </a:r>
            <a:endParaRPr lang="en-US" sz="1400">
              <a:cs typeface="Calibri"/>
            </a:endParaRPr>
          </a:p>
          <a:p>
            <a:r>
              <a:rPr lang="en-US" sz="1400"/>
              <a:t>2020-12-13T14:41:11.891+0530 E  QUERY    [js] uncaught exception: SyntaxError: missing : after property id :</a:t>
            </a:r>
            <a:endParaRPr lang="en-US" sz="1400">
              <a:cs typeface="Calibri"/>
            </a:endParaRPr>
          </a:p>
          <a:p>
            <a:r>
              <a:rPr lang="en-US" sz="1400"/>
              <a:t>@(shell):1:20</a:t>
            </a:r>
            <a:endParaRPr lang="en-US" sz="1400">
              <a:cs typeface="Calibri"/>
            </a:endParaRPr>
          </a:p>
          <a:p>
            <a:r>
              <a:rPr lang="en-US" sz="1400"/>
              <a:t>MongoDB Enterprise &gt; db.users.find({"Last Seen":{$type:"date"}}).pretty()</a:t>
            </a:r>
            <a:endParaRPr lang="en-US" sz="1400">
              <a:cs typeface="Calibri"/>
            </a:endParaRPr>
          </a:p>
          <a:p>
            <a:r>
              <a:rPr lang="en-US" sz="1400"/>
              <a:t>{</a:t>
            </a:r>
            <a:endParaRPr lang="en-US" sz="1400">
              <a:cs typeface="Calibri"/>
            </a:endParaRPr>
          </a:p>
          <a:p>
            <a:r>
              <a:rPr lang="en-US" sz="1400"/>
              <a:t>        "_id" : ObjectId("5fd5d8a452c62c46567de5f1"),</a:t>
            </a:r>
            <a:endParaRPr lang="en-US" sz="1400">
              <a:cs typeface="Calibri"/>
            </a:endParaRPr>
          </a:p>
          <a:p>
            <a:r>
              <a:rPr lang="en-US" sz="1400"/>
              <a:t>        "name" : "Joel",</a:t>
            </a:r>
            <a:endParaRPr lang="en-US" sz="1400">
              <a:cs typeface="Calibri"/>
            </a:endParaRPr>
          </a:p>
          <a:p>
            <a:r>
              <a:rPr lang="en-US" sz="1400"/>
              <a:t>        "hobbies" : [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"title" : "Cars",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"frequency" : 2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},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{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"title" : "bikes",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        "frrequency" : 5</a:t>
            </a:r>
            <a:endParaRPr lang="en-US" sz="1400">
              <a:cs typeface="Calibri"/>
            </a:endParaRPr>
          </a:p>
          <a:p>
            <a:r>
              <a:rPr lang="en-US" sz="1400"/>
              <a:t>                }</a:t>
            </a:r>
            <a:endParaRPr lang="en-US" sz="1400">
              <a:cs typeface="Calibri"/>
            </a:endParaRPr>
          </a:p>
          <a:p>
            <a:r>
              <a:rPr lang="en-US" sz="1400"/>
              <a:t>        ],</a:t>
            </a:r>
            <a:endParaRPr lang="en-US" sz="1400">
              <a:cs typeface="Calibri"/>
            </a:endParaRPr>
          </a:p>
          <a:p>
            <a:r>
              <a:rPr lang="en-US" sz="1400"/>
              <a:t>        "phone" : "9876543210",</a:t>
            </a:r>
            <a:endParaRPr lang="en-US" sz="1400">
              <a:cs typeface="Calibri"/>
            </a:endParaRPr>
          </a:p>
          <a:p>
            <a:r>
              <a:rPr lang="en-US" sz="1400"/>
              <a:t>        "age" : 21,</a:t>
            </a:r>
            <a:endParaRPr lang="en-US" sz="1400">
              <a:cs typeface="Calibri"/>
            </a:endParaRPr>
          </a:p>
          <a:p>
            <a:r>
              <a:rPr lang="en-US" sz="1400"/>
              <a:t>        "place" : "Angamaly",</a:t>
            </a:r>
            <a:endParaRPr lang="en-US" sz="1400">
              <a:cs typeface="Calibri"/>
            </a:endParaRPr>
          </a:p>
          <a:p>
            <a:r>
              <a:rPr lang="en-US" sz="1400"/>
              <a:t>        "Last Seen" : ISODate("2014-03-03T00:00:00Z")</a:t>
            </a:r>
            <a:endParaRPr lang="en-US" sz="1400">
              <a:cs typeface="Calibri"/>
            </a:endParaRPr>
          </a:p>
          <a:p>
            <a:r>
              <a:rPr lang="en-US" sz="1400"/>
              <a:t>}</a:t>
            </a:r>
            <a:endParaRPr lang="en-US" sz="1400">
              <a:cs typeface="Calibri"/>
            </a:endParaRPr>
          </a:p>
          <a:p>
            <a:r>
              <a:rPr lang="en-US" sz="1400"/>
              <a:t>{</a:t>
            </a:r>
            <a:endParaRPr lang="en-US" sz="1400">
              <a:cs typeface="Calibri"/>
            </a:endParaRPr>
          </a:p>
          <a:p>
            <a:r>
              <a:rPr lang="en-US" sz="1400"/>
              <a:t>        "_id" : ObjectId("5fd5d8a452c62c46567de5f2"),</a:t>
            </a:r>
            <a:endParaRPr lang="en-US" sz="1400">
              <a:cs typeface="Calibri"/>
            </a:endParaRPr>
          </a:p>
          <a:p>
            <a:r>
              <a:rPr lang="en-US" sz="1400"/>
              <a:t>        "name" : "Sneha",</a:t>
            </a:r>
            <a:endParaRPr lang="en-US" sz="1400">
              <a:cs typeface="Calibri"/>
            </a:endParaRPr>
          </a:p>
          <a:p>
            <a:r>
              <a:rPr lang="en-US" sz="1400"/>
              <a:t>        "hobbies" : null,</a:t>
            </a:r>
            <a:endParaRPr lang="en-US" sz="1400">
              <a:cs typeface="Calibri"/>
            </a:endParaRPr>
          </a:p>
          <a:p>
            <a:r>
              <a:rPr lang="en-US" sz="1400"/>
              <a:t>        "phone" : 9035351965,</a:t>
            </a:r>
            <a:endParaRPr lang="en-US" sz="1400">
              <a:cs typeface="Calibri"/>
            </a:endParaRPr>
          </a:p>
          <a:p>
            <a:r>
              <a:rPr lang="en-US" sz="1400"/>
              <a:t>        "place" : null,</a:t>
            </a:r>
            <a:endParaRPr lang="en-US" sz="1400">
              <a:cs typeface="Calibri"/>
            </a:endParaRPr>
          </a:p>
          <a:p>
            <a:r>
              <a:rPr lang="en-US" sz="1400"/>
              <a:t>        "Last Seen" : ISODate("2014-03-03T00:00:00Z")</a:t>
            </a:r>
            <a:endParaRPr lang="en-US" sz="1400">
              <a:cs typeface="Calibri"/>
            </a:endParaRPr>
          </a:p>
          <a:p>
            <a:r>
              <a:rPr lang="en-US" sz="1400"/>
              <a:t>}</a:t>
            </a:r>
            <a:endParaRPr lang="en-US" sz="140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99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D47DB-62AB-4DEB-A6BB-AD31EFBECF02}"/>
              </a:ext>
            </a:extLst>
          </p:cNvPr>
          <p:cNvSpPr txBox="1"/>
          <p:nvPr/>
        </p:nvSpPr>
        <p:spPr>
          <a:xfrm>
            <a:off x="612475" y="396815"/>
            <a:ext cx="99175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MongoDB Enterprise &gt; db.users.find({"Last Seen":{$type:"timestamp"}}).pretty()​</a:t>
            </a:r>
          </a:p>
          <a:p>
            <a:r>
              <a:rPr lang="en-US">
                <a:cs typeface="Segoe UI"/>
              </a:rPr>
              <a:t>MongoDB Enterprise &gt; db.users.updateOne({_id:ObjectId("5fd5d8a452c62c46567de5f0")},{$set:{uid:"abc789"}})​</a:t>
            </a:r>
          </a:p>
          <a:p>
            <a:r>
              <a:rPr lang="en-US">
                <a:cs typeface="Segoe UI"/>
              </a:rPr>
              <a:t>{ "acknowledged" : true, "matchedCount" : 1, "modifiedCount" : 1 }​</a:t>
            </a:r>
          </a:p>
          <a:p>
            <a:r>
              <a:rPr lang="en-US">
                <a:cs typeface="Segoe UI"/>
              </a:rPr>
              <a:t>MongoDB Enterprise &gt; db.users.updateOne({_id: ObjectId("5fd5d8a452c62c46567de5f1")},{$set:{uid:"xyz789"}})​</a:t>
            </a:r>
          </a:p>
          <a:p>
            <a:r>
              <a:rPr lang="en-US">
                <a:cs typeface="Segoe UI"/>
              </a:rPr>
              <a:t>{ "acknowledged" : true, "matchedCount" : 1, "modifiedCount" : 1 }​</a:t>
            </a:r>
          </a:p>
          <a:p>
            <a:r>
              <a:rPr lang="en-US">
                <a:cs typeface="Segoe UI"/>
              </a:rPr>
              <a:t>MongoDB Enterprise &gt; db.users.updateOne({_id:  ObjectId("5fd5d8a452c62c46567de5f2")},{$set:{uid:"xyz123"}})​</a:t>
            </a:r>
          </a:p>
          <a:p>
            <a:r>
              <a:rPr lang="en-US">
                <a:cs typeface="Segoe UI"/>
              </a:rPr>
              <a:t>{ "acknowledged" : true, "matchedCount" : 1, "modifiedCount" : 1 }</a:t>
            </a: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6523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710581F2-5814-4050-A211-1C318BE3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9" y="137073"/>
            <a:ext cx="10621991" cy="63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33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160B7-FBE2-4C12-B7EC-81ADDB091B27}"/>
              </a:ext>
            </a:extLst>
          </p:cNvPr>
          <p:cNvSpPr txBox="1"/>
          <p:nvPr/>
        </p:nvSpPr>
        <p:spPr>
          <a:xfrm>
            <a:off x="1043797" y="109268"/>
            <a:ext cx="9457425" cy="63248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MongoDB Enterprise &gt; db.users.find().pretty()</a:t>
            </a:r>
            <a:endParaRPr lang="en-US" sz="900">
              <a:cs typeface="Calibri"/>
            </a:endParaRPr>
          </a:p>
          <a:p>
            <a:r>
              <a:rPr lang="en-US" sz="900"/>
              <a:t>{</a:t>
            </a:r>
            <a:endParaRPr lang="en-US" sz="900">
              <a:cs typeface="Calibri"/>
            </a:endParaRPr>
          </a:p>
          <a:p>
            <a:r>
              <a:rPr lang="en-US" sz="900"/>
              <a:t>        "_id" : ObjectId("5fd5d8a452c62c46567de5f0"),</a:t>
            </a:r>
            <a:endParaRPr lang="en-US" sz="900">
              <a:cs typeface="Calibri"/>
            </a:endParaRPr>
          </a:p>
          <a:p>
            <a:r>
              <a:rPr lang="en-US" sz="900"/>
              <a:t>        "name" : "Theresa",</a:t>
            </a:r>
            <a:endParaRPr lang="en-US" sz="900">
              <a:cs typeface="Calibri"/>
            </a:endParaRPr>
          </a:p>
          <a:p>
            <a:r>
              <a:rPr lang="en-US" sz="900"/>
              <a:t>        "hobbies" : [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{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        "title" : "sports",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        "frequency" : 3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},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{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        "title" : "Yoga",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        "frequency" : 7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}</a:t>
            </a:r>
            <a:endParaRPr lang="en-US" sz="900">
              <a:cs typeface="Calibri"/>
            </a:endParaRPr>
          </a:p>
          <a:p>
            <a:r>
              <a:rPr lang="en-US" sz="900"/>
              <a:t>        ],</a:t>
            </a:r>
            <a:endParaRPr lang="en-US" sz="900">
              <a:cs typeface="Calibri"/>
            </a:endParaRPr>
          </a:p>
          <a:p>
            <a:r>
              <a:rPr lang="en-US" sz="900"/>
              <a:t>        "phone" : 9035351965,</a:t>
            </a:r>
            <a:endParaRPr lang="en-US" sz="900">
              <a:cs typeface="Calibri"/>
            </a:endParaRPr>
          </a:p>
          <a:p>
            <a:r>
              <a:rPr lang="en-US" sz="900"/>
              <a:t>        "uid" : "abc789"</a:t>
            </a:r>
            <a:endParaRPr lang="en-US" sz="900">
              <a:cs typeface="Calibri"/>
            </a:endParaRPr>
          </a:p>
          <a:p>
            <a:r>
              <a:rPr lang="en-US" sz="900"/>
              <a:t>}</a:t>
            </a:r>
            <a:endParaRPr lang="en-US" sz="900">
              <a:cs typeface="Calibri"/>
            </a:endParaRPr>
          </a:p>
          <a:p>
            <a:r>
              <a:rPr lang="en-US" sz="900"/>
              <a:t>{</a:t>
            </a:r>
            <a:endParaRPr lang="en-US" sz="900">
              <a:cs typeface="Calibri"/>
            </a:endParaRPr>
          </a:p>
          <a:p>
            <a:r>
              <a:rPr lang="en-US" sz="900"/>
              <a:t>        "_id" : ObjectId("5fd5d8a452c62c46567de5f1"),</a:t>
            </a:r>
            <a:endParaRPr lang="en-US" sz="900">
              <a:cs typeface="Calibri"/>
            </a:endParaRPr>
          </a:p>
          <a:p>
            <a:r>
              <a:rPr lang="en-US" sz="900"/>
              <a:t>        "name" : "Joel",</a:t>
            </a:r>
            <a:endParaRPr lang="en-US" sz="900">
              <a:cs typeface="Calibri"/>
            </a:endParaRPr>
          </a:p>
          <a:p>
            <a:r>
              <a:rPr lang="en-US" sz="900"/>
              <a:t>        "hobbies" : [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{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        "title" : "Cars",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        "frequency" : 2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},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{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        "title" : "bikes",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        "frrequency" : 5</a:t>
            </a:r>
            <a:endParaRPr lang="en-US" sz="900">
              <a:cs typeface="Calibri"/>
            </a:endParaRPr>
          </a:p>
          <a:p>
            <a:r>
              <a:rPr lang="en-US" sz="900"/>
              <a:t>                }</a:t>
            </a:r>
            <a:endParaRPr lang="en-US" sz="900">
              <a:cs typeface="Calibri"/>
            </a:endParaRPr>
          </a:p>
          <a:p>
            <a:r>
              <a:rPr lang="en-US" sz="900"/>
              <a:t>        ],</a:t>
            </a:r>
            <a:endParaRPr lang="en-US" sz="900">
              <a:cs typeface="Calibri"/>
            </a:endParaRPr>
          </a:p>
          <a:p>
            <a:r>
              <a:rPr lang="en-US" sz="900"/>
              <a:t>        "phone" : "9876543210",</a:t>
            </a:r>
            <a:endParaRPr lang="en-US" sz="900">
              <a:cs typeface="Calibri"/>
            </a:endParaRPr>
          </a:p>
          <a:p>
            <a:r>
              <a:rPr lang="en-US" sz="900"/>
              <a:t>        "age" : 21,</a:t>
            </a:r>
            <a:endParaRPr lang="en-US" sz="900">
              <a:cs typeface="Calibri"/>
            </a:endParaRPr>
          </a:p>
          <a:p>
            <a:r>
              <a:rPr lang="en-US" sz="900"/>
              <a:t>        "place" : "Angamaly",</a:t>
            </a:r>
            <a:endParaRPr lang="en-US" sz="900">
              <a:cs typeface="Calibri"/>
            </a:endParaRPr>
          </a:p>
          <a:p>
            <a:r>
              <a:rPr lang="en-US" sz="900"/>
              <a:t>        "Last Seen" : ISODate("2014-03-03T00:00:00Z"),</a:t>
            </a:r>
            <a:endParaRPr lang="en-US" sz="900">
              <a:cs typeface="Calibri"/>
            </a:endParaRPr>
          </a:p>
          <a:p>
            <a:r>
              <a:rPr lang="en-US" sz="900"/>
              <a:t>        "uid" : "xyz789"</a:t>
            </a:r>
            <a:endParaRPr lang="en-US" sz="900">
              <a:cs typeface="Calibri"/>
            </a:endParaRPr>
          </a:p>
          <a:p>
            <a:r>
              <a:rPr lang="en-US" sz="900"/>
              <a:t>}</a:t>
            </a:r>
            <a:endParaRPr lang="en-US" sz="900">
              <a:cs typeface="Calibri"/>
            </a:endParaRPr>
          </a:p>
          <a:p>
            <a:r>
              <a:rPr lang="en-US" sz="900"/>
              <a:t>{</a:t>
            </a:r>
            <a:endParaRPr lang="en-US" sz="900">
              <a:cs typeface="Calibri"/>
            </a:endParaRPr>
          </a:p>
          <a:p>
            <a:r>
              <a:rPr lang="en-US" sz="900"/>
              <a:t>        "_id" : ObjectId("5fd5d8a452c62c46567de5f2"),</a:t>
            </a:r>
            <a:endParaRPr lang="en-US" sz="900">
              <a:cs typeface="Calibri"/>
            </a:endParaRPr>
          </a:p>
          <a:p>
            <a:r>
              <a:rPr lang="en-US" sz="900"/>
              <a:t>        "name" : "Sneha",</a:t>
            </a:r>
            <a:endParaRPr lang="en-US" sz="900">
              <a:cs typeface="Calibri"/>
            </a:endParaRPr>
          </a:p>
          <a:p>
            <a:r>
              <a:rPr lang="en-US" sz="900"/>
              <a:t>        "hobbies" : null,</a:t>
            </a:r>
            <a:endParaRPr lang="en-US" sz="900">
              <a:cs typeface="Calibri"/>
            </a:endParaRPr>
          </a:p>
          <a:p>
            <a:r>
              <a:rPr lang="en-US" sz="900"/>
              <a:t>        "phone" : 9035351965,</a:t>
            </a:r>
            <a:endParaRPr lang="en-US" sz="900">
              <a:cs typeface="Calibri"/>
            </a:endParaRPr>
          </a:p>
          <a:p>
            <a:r>
              <a:rPr lang="en-US" sz="900"/>
              <a:t>        "place" : null,</a:t>
            </a:r>
            <a:endParaRPr lang="en-US" sz="900">
              <a:cs typeface="Calibri"/>
            </a:endParaRPr>
          </a:p>
          <a:p>
            <a:r>
              <a:rPr lang="en-US" sz="900"/>
              <a:t>        "Last Seen" : ISODate("2014-03-03T00:00:00Z"),</a:t>
            </a:r>
            <a:endParaRPr lang="en-US" sz="900">
              <a:cs typeface="Calibri"/>
            </a:endParaRPr>
          </a:p>
          <a:p>
            <a:r>
              <a:rPr lang="en-US" sz="900"/>
              <a:t>        "uid" : "xyz123"</a:t>
            </a:r>
            <a:endParaRPr lang="en-US" sz="900">
              <a:cs typeface="Calibri"/>
            </a:endParaRPr>
          </a:p>
          <a:p>
            <a:r>
              <a:rPr lang="en-US" sz="900"/>
              <a:t>}</a:t>
            </a:r>
            <a:endParaRPr lang="en-US" sz="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47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3A6F5E2B-6B6A-4FFB-9818-A66CF52B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86" y="1515903"/>
            <a:ext cx="9486180" cy="5192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29D4DA-4AEA-436F-A244-4766F21519CF}"/>
              </a:ext>
            </a:extLst>
          </p:cNvPr>
          <p:cNvSpPr txBox="1"/>
          <p:nvPr/>
        </p:nvSpPr>
        <p:spPr>
          <a:xfrm>
            <a:off x="483080" y="138022"/>
            <a:ext cx="6251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/>
              <a:t>REGEX</a:t>
            </a:r>
          </a:p>
        </p:txBody>
      </p:sp>
    </p:spTree>
    <p:extLst>
      <p:ext uri="{BB962C8B-B14F-4D97-AF65-F5344CB8AC3E}">
        <p14:creationId xmlns:p14="http://schemas.microsoft.com/office/powerpoint/2010/main" val="224655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90ADF-FED7-494F-8D57-F76D449748DE}"/>
              </a:ext>
            </a:extLst>
          </p:cNvPr>
          <p:cNvSpPr txBox="1"/>
          <p:nvPr/>
        </p:nvSpPr>
        <p:spPr>
          <a:xfrm>
            <a:off x="382439" y="94892"/>
            <a:ext cx="10621990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MongoDB Enterprise &gt; db.users.find( { uid: { $regex: /789$/ } } ).pretty()</a:t>
            </a:r>
            <a:endParaRPr lang="en-US" sz="1200">
              <a:cs typeface="Calibri"/>
            </a:endParaRPr>
          </a:p>
          <a:p>
            <a:r>
              <a:rPr lang="en-US" sz="1200"/>
              <a:t>{</a:t>
            </a:r>
            <a:endParaRPr lang="en-US" sz="1200">
              <a:cs typeface="Calibri"/>
            </a:endParaRPr>
          </a:p>
          <a:p>
            <a:r>
              <a:rPr lang="en-US" sz="1200"/>
              <a:t>        "_id" : ObjectId("5fd5d8a452c62c46567de5f0"),</a:t>
            </a:r>
            <a:endParaRPr lang="en-US" sz="1200">
              <a:cs typeface="Calibri"/>
            </a:endParaRPr>
          </a:p>
          <a:p>
            <a:r>
              <a:rPr lang="en-US" sz="1200"/>
              <a:t>        "name" : "Theresa",</a:t>
            </a:r>
            <a:endParaRPr lang="en-US" sz="1200">
              <a:cs typeface="Calibri"/>
            </a:endParaRPr>
          </a:p>
          <a:p>
            <a:r>
              <a:rPr lang="en-US" sz="1200"/>
              <a:t>        "hobbies" : [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"title" : "sports",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"frequency" : 3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},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"title" : "Yoga",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"frequency" : 7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}</a:t>
            </a:r>
            <a:endParaRPr lang="en-US" sz="1200">
              <a:cs typeface="Calibri"/>
            </a:endParaRPr>
          </a:p>
          <a:p>
            <a:r>
              <a:rPr lang="en-US" sz="1200"/>
              <a:t>        ],</a:t>
            </a:r>
            <a:endParaRPr lang="en-US" sz="1200">
              <a:cs typeface="Calibri"/>
            </a:endParaRPr>
          </a:p>
          <a:p>
            <a:r>
              <a:rPr lang="en-US" sz="1200"/>
              <a:t>        "phone" : 9035351965,</a:t>
            </a:r>
            <a:endParaRPr lang="en-US" sz="1200">
              <a:cs typeface="Calibri"/>
            </a:endParaRPr>
          </a:p>
          <a:p>
            <a:r>
              <a:rPr lang="en-US" sz="1200"/>
              <a:t>        "uid" : "abc789"</a:t>
            </a:r>
            <a:endParaRPr lang="en-US" sz="1200">
              <a:cs typeface="Calibri"/>
            </a:endParaRPr>
          </a:p>
          <a:p>
            <a:r>
              <a:rPr lang="en-US" sz="1200"/>
              <a:t>}</a:t>
            </a:r>
            <a:endParaRPr lang="en-US" sz="1200">
              <a:cs typeface="Calibri"/>
            </a:endParaRPr>
          </a:p>
          <a:p>
            <a:r>
              <a:rPr lang="en-US" sz="1200"/>
              <a:t>{</a:t>
            </a:r>
            <a:endParaRPr lang="en-US" sz="1200">
              <a:cs typeface="Calibri"/>
            </a:endParaRPr>
          </a:p>
          <a:p>
            <a:r>
              <a:rPr lang="en-US" sz="1200"/>
              <a:t>        "_id" : ObjectId("5fd5d8a452c62c46567de5f1"),</a:t>
            </a:r>
            <a:endParaRPr lang="en-US" sz="1200">
              <a:cs typeface="Calibri"/>
            </a:endParaRPr>
          </a:p>
          <a:p>
            <a:r>
              <a:rPr lang="en-US" sz="1200"/>
              <a:t>        "name" : "Joel",</a:t>
            </a:r>
            <a:endParaRPr lang="en-US" sz="1200">
              <a:cs typeface="Calibri"/>
            </a:endParaRPr>
          </a:p>
          <a:p>
            <a:r>
              <a:rPr lang="en-US" sz="1200"/>
              <a:t>        "hobbies" : [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"title" : "Cars",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"frequency" : 2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},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{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"title" : "bikes",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        "frrequency" : 5</a:t>
            </a:r>
            <a:endParaRPr lang="en-US" sz="1200">
              <a:cs typeface="Calibri"/>
            </a:endParaRPr>
          </a:p>
          <a:p>
            <a:r>
              <a:rPr lang="en-US" sz="1200"/>
              <a:t>                }</a:t>
            </a:r>
            <a:endParaRPr lang="en-US" sz="1200">
              <a:cs typeface="Calibri"/>
            </a:endParaRPr>
          </a:p>
          <a:p>
            <a:r>
              <a:rPr lang="en-US" sz="1200"/>
              <a:t>        ],</a:t>
            </a:r>
            <a:endParaRPr lang="en-US" sz="1200">
              <a:cs typeface="Calibri"/>
            </a:endParaRPr>
          </a:p>
          <a:p>
            <a:r>
              <a:rPr lang="en-US" sz="1200"/>
              <a:t>        "phone" : "9876543210",</a:t>
            </a:r>
            <a:endParaRPr lang="en-US" sz="1200">
              <a:cs typeface="Calibri"/>
            </a:endParaRPr>
          </a:p>
          <a:p>
            <a:r>
              <a:rPr lang="en-US" sz="1200"/>
              <a:t>        "age" : 21,</a:t>
            </a:r>
            <a:endParaRPr lang="en-US" sz="1200">
              <a:cs typeface="Calibri"/>
            </a:endParaRPr>
          </a:p>
          <a:p>
            <a:r>
              <a:rPr lang="en-US" sz="1200"/>
              <a:t>        "place" : "Angamaly",</a:t>
            </a:r>
            <a:endParaRPr lang="en-US" sz="1200">
              <a:cs typeface="Calibri"/>
            </a:endParaRPr>
          </a:p>
          <a:p>
            <a:r>
              <a:rPr lang="en-US" sz="1200"/>
              <a:t>        "Last Seen" : ISODate("2014-03-03T00:00:00Z"),</a:t>
            </a:r>
            <a:endParaRPr lang="en-US" sz="1200">
              <a:cs typeface="Calibri"/>
            </a:endParaRPr>
          </a:p>
          <a:p>
            <a:r>
              <a:rPr lang="en-US" sz="1200"/>
              <a:t>        "uid" : "xyz789"</a:t>
            </a:r>
            <a:endParaRPr lang="en-US" sz="1200">
              <a:cs typeface="Calibri"/>
            </a:endParaRPr>
          </a:p>
          <a:p>
            <a:r>
              <a:rPr lang="en-US" sz="1200"/>
              <a:t>}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349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CE796C3-E8B6-4B1A-9CC1-221EE04D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1029743"/>
            <a:ext cx="9471803" cy="46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5B29B-58EA-4845-A2F8-64689DC9483B}"/>
              </a:ext>
            </a:extLst>
          </p:cNvPr>
          <p:cNvSpPr txBox="1"/>
          <p:nvPr/>
        </p:nvSpPr>
        <p:spPr>
          <a:xfrm>
            <a:off x="1158816" y="1360099"/>
            <a:ext cx="1039195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use user</a:t>
            </a:r>
          </a:p>
          <a:p>
            <a:r>
              <a:rPr lang="en-US"/>
              <a:t>switched to db user</a:t>
            </a:r>
          </a:p>
          <a:p>
            <a:r>
              <a:rPr lang="en-US"/>
              <a:t>MongoDB Enterprise &gt; db.users.insertMany([{name:"Theresa",hobbies:[{title:"sports",frequency:3},{title:"Yoga",frequency:7}],phone:9035351965},{name:"Joel",hobbies:[{title:"Cars",frequency:2},{title:"bikes",frrequency:5}],phone:"9876543210",age:21,place:"Angamaly"},{name:"Sneha",hobbies:null,phone:9035351965,place:null}])</a:t>
            </a:r>
          </a:p>
          <a:p>
            <a:r>
              <a:rPr lang="en-US"/>
              <a:t>{</a:t>
            </a:r>
          </a:p>
          <a:p>
            <a:r>
              <a:rPr lang="en-US"/>
              <a:t>        "acknowledged" : true,</a:t>
            </a:r>
          </a:p>
          <a:p>
            <a:r>
              <a:rPr lang="en-US"/>
              <a:t>        "insertedIds" : [</a:t>
            </a:r>
          </a:p>
          <a:p>
            <a:r>
              <a:rPr lang="en-US"/>
              <a:t>                ObjectId("5fd5d8a452c62c46567de5f0"),</a:t>
            </a:r>
          </a:p>
          <a:p>
            <a:r>
              <a:rPr lang="en-US"/>
              <a:t>                ObjectId("5fd5d8a452c62c46567de5f1"),</a:t>
            </a:r>
          </a:p>
          <a:p>
            <a:r>
              <a:rPr lang="en-US"/>
              <a:t>                ObjectId("5fd5d8a452c62c46567de5f2")</a:t>
            </a:r>
          </a:p>
          <a:p>
            <a:r>
              <a:rPr lang="en-US"/>
              <a:t>        ]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113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ADD06-8AF4-4AE4-8452-642173238EFE}"/>
              </a:ext>
            </a:extLst>
          </p:cNvPr>
          <p:cNvSpPr txBox="1"/>
          <p:nvPr/>
        </p:nvSpPr>
        <p:spPr>
          <a:xfrm>
            <a:off x="2797834" y="583722"/>
            <a:ext cx="6610709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db.users.find( { uid: { $regex: /^ABC/i } } ).pretty()</a:t>
            </a:r>
          </a:p>
          <a:p>
            <a:r>
              <a:rPr lang="en-US"/>
              <a:t>{</a:t>
            </a:r>
          </a:p>
          <a:p>
            <a:r>
              <a:rPr lang="en-US"/>
              <a:t>        "_id" : ObjectId("5fd5d8a452c62c46567de5f0"),</a:t>
            </a:r>
          </a:p>
          <a:p>
            <a:r>
              <a:rPr lang="en-US"/>
              <a:t>        "name" : "Theresa",</a:t>
            </a:r>
          </a:p>
          <a:p>
            <a:r>
              <a:rPr lang="en-US"/>
              <a:t>        "hobbies" : [</a:t>
            </a:r>
          </a:p>
          <a:p>
            <a:r>
              <a:rPr lang="en-US"/>
              <a:t>                {</a:t>
            </a:r>
          </a:p>
          <a:p>
            <a:r>
              <a:rPr lang="en-US"/>
              <a:t>                        "title" : "sports",</a:t>
            </a:r>
          </a:p>
          <a:p>
            <a:r>
              <a:rPr lang="en-US"/>
              <a:t>                        "frequency" : 3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{</a:t>
            </a:r>
          </a:p>
          <a:p>
            <a:r>
              <a:rPr lang="en-US"/>
              <a:t>                        "title" : "Yoga",</a:t>
            </a:r>
          </a:p>
          <a:p>
            <a:r>
              <a:rPr lang="en-US"/>
              <a:t>                        "frequency" : 7</a:t>
            </a:r>
          </a:p>
          <a:p>
            <a:r>
              <a:rPr lang="en-US"/>
              <a:t>                }</a:t>
            </a:r>
          </a:p>
          <a:p>
            <a:r>
              <a:rPr lang="en-US"/>
              <a:t>        ],</a:t>
            </a:r>
          </a:p>
          <a:p>
            <a:r>
              <a:rPr lang="en-US"/>
              <a:t>        "phone" : 9035351965,</a:t>
            </a:r>
          </a:p>
          <a:p>
            <a:r>
              <a:rPr lang="en-US"/>
              <a:t>        "uid" : "abc789"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51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C6AA6D-B867-4F92-8EF8-D4B9D02B2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1" y="601890"/>
            <a:ext cx="10090029" cy="60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2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1272A-ACA9-4C61-9369-841C7C189FE6}"/>
              </a:ext>
            </a:extLst>
          </p:cNvPr>
          <p:cNvSpPr txBox="1"/>
          <p:nvPr/>
        </p:nvSpPr>
        <p:spPr>
          <a:xfrm>
            <a:off x="339307" y="310553"/>
            <a:ext cx="11096443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MongoDB Enterprise &gt; db.users.find().pretty()</a:t>
            </a:r>
            <a:endParaRPr lang="en-US" sz="1000">
              <a:cs typeface="Calibri"/>
            </a:endParaRPr>
          </a:p>
          <a:p>
            <a:r>
              <a:rPr lang="en-US" sz="1000"/>
              <a:t>{</a:t>
            </a:r>
            <a:endParaRPr lang="en-US" sz="1000">
              <a:cs typeface="Calibri"/>
            </a:endParaRPr>
          </a:p>
          <a:p>
            <a:r>
              <a:rPr lang="en-US" sz="1000"/>
              <a:t>        "_id" : ObjectId("5fd5d8a452c62c46567de5f0"),</a:t>
            </a:r>
            <a:endParaRPr lang="en-US" sz="1000">
              <a:cs typeface="Calibri"/>
            </a:endParaRPr>
          </a:p>
          <a:p>
            <a:r>
              <a:rPr lang="en-US" sz="1000"/>
              <a:t>        "name" : "Theresa",</a:t>
            </a:r>
            <a:endParaRPr lang="en-US" sz="1000">
              <a:cs typeface="Calibri"/>
            </a:endParaRPr>
          </a:p>
          <a:p>
            <a:r>
              <a:rPr lang="en-US" sz="1000"/>
              <a:t>        "hobbies" : [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{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"title" : "sports",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"frequency" : 3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},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{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"title" : "Yoga",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"frequency" : 7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}</a:t>
            </a:r>
            <a:endParaRPr lang="en-US" sz="1000">
              <a:cs typeface="Calibri"/>
            </a:endParaRPr>
          </a:p>
          <a:p>
            <a:r>
              <a:rPr lang="en-US" sz="1000"/>
              <a:t>        ],</a:t>
            </a:r>
            <a:endParaRPr lang="en-US" sz="1000">
              <a:cs typeface="Calibri"/>
            </a:endParaRPr>
          </a:p>
          <a:p>
            <a:r>
              <a:rPr lang="en-US" sz="1000"/>
              <a:t>        "phone" : 9035351965</a:t>
            </a:r>
            <a:endParaRPr lang="en-US" sz="1000">
              <a:cs typeface="Calibri"/>
            </a:endParaRPr>
          </a:p>
          <a:p>
            <a:r>
              <a:rPr lang="en-US" sz="1000"/>
              <a:t>}</a:t>
            </a:r>
            <a:endParaRPr lang="en-US" sz="1000">
              <a:cs typeface="Calibri"/>
            </a:endParaRPr>
          </a:p>
          <a:p>
            <a:r>
              <a:rPr lang="en-US" sz="1000"/>
              <a:t>{</a:t>
            </a:r>
            <a:endParaRPr lang="en-US" sz="1000">
              <a:cs typeface="Calibri"/>
            </a:endParaRPr>
          </a:p>
          <a:p>
            <a:r>
              <a:rPr lang="en-US" sz="1000"/>
              <a:t>        "_id" : ObjectId("5fd5d8a452c62c46567de5f1"),</a:t>
            </a:r>
            <a:endParaRPr lang="en-US" sz="1000">
              <a:cs typeface="Calibri"/>
            </a:endParaRPr>
          </a:p>
          <a:p>
            <a:r>
              <a:rPr lang="en-US" sz="1000"/>
              <a:t>        "name" : "Joel",</a:t>
            </a:r>
            <a:endParaRPr lang="en-US" sz="1000">
              <a:cs typeface="Calibri"/>
            </a:endParaRPr>
          </a:p>
          <a:p>
            <a:r>
              <a:rPr lang="en-US" sz="1000"/>
              <a:t>        "hobbies" : [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{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"title" : "Cars",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"frequency" : 2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},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{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"title" : "bikes",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        "frrequency" : 5</a:t>
            </a:r>
            <a:endParaRPr lang="en-US" sz="1000">
              <a:cs typeface="Calibri"/>
            </a:endParaRPr>
          </a:p>
          <a:p>
            <a:r>
              <a:rPr lang="en-US" sz="1000"/>
              <a:t>                }</a:t>
            </a:r>
            <a:endParaRPr lang="en-US" sz="1000">
              <a:cs typeface="Calibri"/>
            </a:endParaRPr>
          </a:p>
          <a:p>
            <a:r>
              <a:rPr lang="en-US" sz="1000"/>
              <a:t>        ],</a:t>
            </a:r>
            <a:endParaRPr lang="en-US" sz="1000">
              <a:cs typeface="Calibri"/>
            </a:endParaRPr>
          </a:p>
          <a:p>
            <a:r>
              <a:rPr lang="en-US" sz="1000"/>
              <a:t>        "phone" : "9876543210",</a:t>
            </a:r>
            <a:endParaRPr lang="en-US" sz="1000">
              <a:cs typeface="Calibri"/>
            </a:endParaRPr>
          </a:p>
          <a:p>
            <a:r>
              <a:rPr lang="en-US" sz="1000"/>
              <a:t>        "age" : 21,</a:t>
            </a:r>
            <a:endParaRPr lang="en-US" sz="1000">
              <a:cs typeface="Calibri"/>
            </a:endParaRPr>
          </a:p>
          <a:p>
            <a:r>
              <a:rPr lang="en-US" sz="1000"/>
              <a:t>        "place" : "Angamaly"</a:t>
            </a:r>
            <a:endParaRPr lang="en-US" sz="1000">
              <a:cs typeface="Calibri"/>
            </a:endParaRPr>
          </a:p>
          <a:p>
            <a:r>
              <a:rPr lang="en-US" sz="1000"/>
              <a:t>}</a:t>
            </a:r>
            <a:endParaRPr lang="en-US" sz="1000">
              <a:cs typeface="Calibri"/>
            </a:endParaRPr>
          </a:p>
          <a:p>
            <a:r>
              <a:rPr lang="en-US" sz="1000"/>
              <a:t>{</a:t>
            </a:r>
            <a:endParaRPr lang="en-US" sz="1000">
              <a:cs typeface="Calibri"/>
            </a:endParaRPr>
          </a:p>
          <a:p>
            <a:r>
              <a:rPr lang="en-US" sz="1000"/>
              <a:t>        "_id" : ObjectId("5fd5d8a452c62c46567de5f2"),</a:t>
            </a:r>
            <a:endParaRPr lang="en-US" sz="1000">
              <a:cs typeface="Calibri"/>
            </a:endParaRPr>
          </a:p>
          <a:p>
            <a:r>
              <a:rPr lang="en-US" sz="1000"/>
              <a:t>        "name" : "Sneha",</a:t>
            </a:r>
            <a:endParaRPr lang="en-US" sz="1000">
              <a:cs typeface="Calibri"/>
            </a:endParaRPr>
          </a:p>
          <a:p>
            <a:r>
              <a:rPr lang="en-US" sz="1000"/>
              <a:t>        "hobbies" : null,</a:t>
            </a:r>
            <a:endParaRPr lang="en-US" sz="1000">
              <a:cs typeface="Calibri"/>
            </a:endParaRPr>
          </a:p>
          <a:p>
            <a:r>
              <a:rPr lang="en-US" sz="1000"/>
              <a:t>        "phone" : 9035351965,</a:t>
            </a:r>
            <a:endParaRPr lang="en-US" sz="1000">
              <a:cs typeface="Calibri"/>
            </a:endParaRPr>
          </a:p>
          <a:p>
            <a:r>
              <a:rPr lang="en-US" sz="1000"/>
              <a:t>        "place" : null</a:t>
            </a:r>
            <a:endParaRPr lang="en-US" sz="1000">
              <a:cs typeface="Calibri"/>
            </a:endParaRPr>
          </a:p>
          <a:p>
            <a:r>
              <a:rPr lang="en-US" sz="1000"/>
              <a:t>}</a:t>
            </a:r>
            <a:endParaRPr lang="en-US" sz="1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19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E1F57529-4D11-4FE4-9F94-36DCAE08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2" y="1276684"/>
            <a:ext cx="11153954" cy="4994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56AD6C-CE42-4087-9696-4F3CC532DFC3}"/>
              </a:ext>
            </a:extLst>
          </p:cNvPr>
          <p:cNvSpPr txBox="1"/>
          <p:nvPr/>
        </p:nvSpPr>
        <p:spPr>
          <a:xfrm>
            <a:off x="483080" y="138022"/>
            <a:ext cx="6251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33304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AF0EC-B80A-459B-9124-DC379FD879B2}"/>
              </a:ext>
            </a:extLst>
          </p:cNvPr>
          <p:cNvSpPr txBox="1"/>
          <p:nvPr/>
        </p:nvSpPr>
        <p:spPr>
          <a:xfrm>
            <a:off x="1029419" y="267419"/>
            <a:ext cx="9155501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db.users.find({phone:{$type: "number"}}).pretty()</a:t>
            </a:r>
          </a:p>
          <a:p>
            <a:r>
              <a:rPr lang="en-US"/>
              <a:t>{</a:t>
            </a:r>
          </a:p>
          <a:p>
            <a:r>
              <a:rPr lang="en-US"/>
              <a:t>        "_id" : ObjectId("5fd5d8a452c62c46567de5f0"),</a:t>
            </a:r>
          </a:p>
          <a:p>
            <a:r>
              <a:rPr lang="en-US"/>
              <a:t>        "name" : "Theresa",</a:t>
            </a:r>
          </a:p>
          <a:p>
            <a:r>
              <a:rPr lang="en-US"/>
              <a:t>        "hobbies" : [</a:t>
            </a:r>
          </a:p>
          <a:p>
            <a:r>
              <a:rPr lang="en-US"/>
              <a:t>                {</a:t>
            </a:r>
          </a:p>
          <a:p>
            <a:r>
              <a:rPr lang="en-US"/>
              <a:t>                        "title" : "sports",</a:t>
            </a:r>
          </a:p>
          <a:p>
            <a:r>
              <a:rPr lang="en-US"/>
              <a:t>                        "frequency" : 3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{</a:t>
            </a:r>
          </a:p>
          <a:p>
            <a:r>
              <a:rPr lang="en-US"/>
              <a:t>                        "title" : "Yoga",</a:t>
            </a:r>
          </a:p>
          <a:p>
            <a:r>
              <a:rPr lang="en-US"/>
              <a:t>                        "frequency" : 7</a:t>
            </a:r>
          </a:p>
          <a:p>
            <a:r>
              <a:rPr lang="en-US"/>
              <a:t>                }</a:t>
            </a:r>
          </a:p>
          <a:p>
            <a:r>
              <a:rPr lang="en-US"/>
              <a:t>        ],</a:t>
            </a:r>
          </a:p>
          <a:p>
            <a:r>
              <a:rPr lang="en-US"/>
              <a:t>        "phone" : 9035351965</a:t>
            </a:r>
          </a:p>
          <a:p>
            <a:r>
              <a:rPr lang="en-US"/>
              <a:t>}</a:t>
            </a:r>
          </a:p>
          <a:p>
            <a:r>
              <a:rPr lang="en-US"/>
              <a:t>{</a:t>
            </a:r>
          </a:p>
          <a:p>
            <a:r>
              <a:rPr lang="en-US"/>
              <a:t>        "_id" : ObjectId("5fd5d8a452c62c46567de5f2"),</a:t>
            </a:r>
          </a:p>
          <a:p>
            <a:r>
              <a:rPr lang="en-US"/>
              <a:t>        "name" : "Sneha",</a:t>
            </a:r>
          </a:p>
          <a:p>
            <a:r>
              <a:rPr lang="en-US"/>
              <a:t>        "hobbies" : null,</a:t>
            </a:r>
          </a:p>
          <a:p>
            <a:r>
              <a:rPr lang="en-US"/>
              <a:t>        "phone" : 9035351965,</a:t>
            </a:r>
          </a:p>
          <a:p>
            <a:r>
              <a:rPr lang="en-US"/>
              <a:t>        "place" : null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42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56567DDA-6B9D-4BD0-9CCC-7E0E14BF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8" y="1061096"/>
            <a:ext cx="9888746" cy="5785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4843A-833E-48BD-933D-5B871B16A022}"/>
              </a:ext>
            </a:extLst>
          </p:cNvPr>
          <p:cNvSpPr txBox="1"/>
          <p:nvPr/>
        </p:nvSpPr>
        <p:spPr>
          <a:xfrm>
            <a:off x="928778" y="-5752"/>
            <a:ext cx="62512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538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2D19F3-E65E-4334-968B-71577D11BC97}"/>
              </a:ext>
            </a:extLst>
          </p:cNvPr>
          <p:cNvSpPr txBox="1"/>
          <p:nvPr/>
        </p:nvSpPr>
        <p:spPr>
          <a:xfrm>
            <a:off x="813759" y="411193"/>
            <a:ext cx="10248180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MongoDB Enterprise &gt; db.users.find({phone:{$type: "double"}}).pretty()</a:t>
            </a:r>
          </a:p>
          <a:p>
            <a:r>
              <a:rPr lang="en-US"/>
              <a:t>{</a:t>
            </a:r>
          </a:p>
          <a:p>
            <a:r>
              <a:rPr lang="en-US"/>
              <a:t>        "_id" : ObjectId("5fd5d8a452c62c46567de5f0"),</a:t>
            </a:r>
          </a:p>
          <a:p>
            <a:r>
              <a:rPr lang="en-US"/>
              <a:t>        "name" : "Theresa",</a:t>
            </a:r>
          </a:p>
          <a:p>
            <a:r>
              <a:rPr lang="en-US"/>
              <a:t>        "hobbies" : [</a:t>
            </a:r>
          </a:p>
          <a:p>
            <a:r>
              <a:rPr lang="en-US"/>
              <a:t>                {</a:t>
            </a:r>
          </a:p>
          <a:p>
            <a:r>
              <a:rPr lang="en-US"/>
              <a:t>                        "title" : "sports",</a:t>
            </a:r>
          </a:p>
          <a:p>
            <a:r>
              <a:rPr lang="en-US"/>
              <a:t>                        "frequency" : 3</a:t>
            </a:r>
          </a:p>
          <a:p>
            <a:r>
              <a:rPr lang="en-US"/>
              <a:t>                },</a:t>
            </a:r>
          </a:p>
          <a:p>
            <a:r>
              <a:rPr lang="en-US"/>
              <a:t>                {</a:t>
            </a:r>
          </a:p>
          <a:p>
            <a:r>
              <a:rPr lang="en-US"/>
              <a:t>                        "title" : "Yoga",</a:t>
            </a:r>
          </a:p>
          <a:p>
            <a:r>
              <a:rPr lang="en-US"/>
              <a:t>                        "frequency" : 7</a:t>
            </a:r>
          </a:p>
          <a:p>
            <a:r>
              <a:rPr lang="en-US"/>
              <a:t>                }</a:t>
            </a:r>
          </a:p>
          <a:p>
            <a:r>
              <a:rPr lang="en-US"/>
              <a:t>        ],</a:t>
            </a:r>
          </a:p>
          <a:p>
            <a:r>
              <a:rPr lang="en-US"/>
              <a:t>        "phone" : 9035351965</a:t>
            </a:r>
          </a:p>
          <a:p>
            <a:r>
              <a:rPr lang="en-US"/>
              <a:t>}</a:t>
            </a:r>
          </a:p>
          <a:p>
            <a:r>
              <a:rPr lang="en-US"/>
              <a:t>{</a:t>
            </a:r>
          </a:p>
          <a:p>
            <a:r>
              <a:rPr lang="en-US"/>
              <a:t>        "_id" : ObjectId("5fd5d8a452c62c46567de5f2"),</a:t>
            </a:r>
          </a:p>
          <a:p>
            <a:r>
              <a:rPr lang="en-US"/>
              <a:t>        "name" : "Sneha",</a:t>
            </a:r>
          </a:p>
          <a:p>
            <a:r>
              <a:rPr lang="en-US"/>
              <a:t>        "hobbies" : null,</a:t>
            </a:r>
          </a:p>
          <a:p>
            <a:r>
              <a:rPr lang="en-US"/>
              <a:t>        "phone" : 9035351965,</a:t>
            </a:r>
          </a:p>
          <a:p>
            <a:r>
              <a:rPr lang="en-US"/>
              <a:t>        "place" : null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0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MongoDB Data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170</cp:revision>
  <dcterms:created xsi:type="dcterms:W3CDTF">2020-12-13T08:28:51Z</dcterms:created>
  <dcterms:modified xsi:type="dcterms:W3CDTF">2020-12-13T10:42:36Z</dcterms:modified>
</cp:coreProperties>
</file>