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476BB-BE6E-4313-B2DE-1B0CB1EE9130}" v="407" dt="2020-12-13T16:47:5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ea typeface="+mj-lt"/>
                <a:cs typeface="+mj-lt"/>
              </a:rPr>
              <a:t>Report on various MongoDB Operators</a:t>
            </a:r>
            <a:endParaRPr lang="en-US" sz="72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omic Sans MS"/>
                <a:cs typeface="Calibri"/>
              </a:rPr>
              <a:t>THERESA GEORGE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BA0C6F-EF10-436A-A738-22199A24BA49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</a:t>
            </a:r>
            <a:r>
              <a:rPr lang="en-IN" b="1" dirty="0" err="1">
                <a:cs typeface="Calibri Light"/>
              </a:rPr>
              <a:t>gt</a:t>
            </a:r>
            <a:r>
              <a:rPr lang="en-IN" b="1" dirty="0">
                <a:cs typeface="Calibri Light"/>
              </a:rPr>
              <a:t> and $</a:t>
            </a:r>
            <a:r>
              <a:rPr lang="en-IN" b="1" dirty="0" err="1">
                <a:cs typeface="Calibri Light"/>
              </a:rPr>
              <a:t>gte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7D23BF-25E7-4385-B010-3E0895C0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1593927"/>
            <a:ext cx="8364746" cy="47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9279E8-B69E-4D3C-A71E-C90E8247B5D3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</a:t>
            </a:r>
            <a:r>
              <a:rPr lang="en-IN" b="1" dirty="0" err="1">
                <a:cs typeface="Calibri Light"/>
              </a:rPr>
              <a:t>lt</a:t>
            </a:r>
            <a:r>
              <a:rPr lang="en-IN" b="1" dirty="0">
                <a:cs typeface="Calibri Light"/>
              </a:rPr>
              <a:t> and $</a:t>
            </a:r>
            <a:r>
              <a:rPr lang="en-IN" b="1" dirty="0" err="1">
                <a:cs typeface="Calibri Light"/>
              </a:rPr>
              <a:t>lte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217A30B-7F15-4C6B-91B4-46B4E6DC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6" y="1119475"/>
            <a:ext cx="9845613" cy="55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2C892B-0E2A-45DA-B6F9-A475B2B5585B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$exists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08B1C6-BDB7-42B3-BAEF-DD5FBCD2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1579550"/>
            <a:ext cx="8623538" cy="48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9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F2653A-5303-4401-86AD-4D8DE653CDD3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$or ,$nor, $and, $</a:t>
            </a:r>
            <a:r>
              <a:rPr lang="en-IN" b="1" dirty="0" err="1">
                <a:cs typeface="Calibri Light"/>
              </a:rPr>
              <a:t>eq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603FA5C-0685-4793-A842-462953A5FA8A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78" y="1710606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D4F904-53D9-40FE-BDE0-DB970257F740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$size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95F19CF-6F4B-477F-91D4-EC128EC4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4" y="1520503"/>
            <a:ext cx="8393500" cy="47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5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FA5BEC-30C9-4614-BA6B-4A9310883856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a typeface="+mj-lt"/>
                <a:cs typeface="+mj-lt"/>
              </a:rPr>
              <a:t>$expr, $</a:t>
            </a:r>
            <a:r>
              <a:rPr lang="en-IN" b="1" dirty="0" err="1">
                <a:ea typeface="+mj-lt"/>
                <a:cs typeface="+mj-lt"/>
              </a:rPr>
              <a:t>cond</a:t>
            </a:r>
            <a:r>
              <a:rPr lang="en-IN" b="1" dirty="0">
                <a:ea typeface="+mj-lt"/>
                <a:cs typeface="+mj-lt"/>
              </a:rPr>
              <a:t> (if.. then.. else..)</a:t>
            </a:r>
            <a:endParaRPr lang="en-US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0C3A42E-AFD6-464B-9FB3-A5427C540C98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BC8697-40C9-4C62-B3FB-5118798F8EFC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a typeface="+mj-lt"/>
                <a:cs typeface="+mj-lt"/>
              </a:rPr>
              <a:t>$type, $regex</a:t>
            </a:r>
            <a:endParaRPr lang="en-US" b="1" dirty="0">
              <a:cs typeface="Calibri Light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2E12FC-8A95-45C6-BE03-1D40CA24FFAB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5701FB-1AEF-46F0-9716-B4D3C090DB8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MONGOOIMPORT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37D74F-87E1-40BE-A750-36F37B9A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1707409"/>
            <a:ext cx="9687463" cy="4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728ABC-CE54-4A21-AB58-DA7D8C17ABA7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$or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5CC45D-D9A6-4C38-8137-78BDE5D3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98" y="1637061"/>
            <a:ext cx="9184256" cy="45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BC225B-773D-44A4-A76C-BB7B29174A0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sort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C6D527C-2072-4DC6-80B7-EF0EF4D6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1507665"/>
            <a:ext cx="9989388" cy="50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D58132-102A-4694-AA2A-6FD14BF69629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Skip and limit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692E77F-F82F-4285-9C84-87038B2D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5" y="1536419"/>
            <a:ext cx="9443048" cy="51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9355ED-2997-4679-A88E-48EF8A42F1A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Project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5A4DBE-C852-4295-BE4F-5F6B20E0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1464532"/>
            <a:ext cx="9313652" cy="50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8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D326D5-F7A7-44EF-869D-52E000119B3A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Array Projection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E54368-CEFD-4FEF-BF35-DDA7D676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1493286"/>
            <a:ext cx="8623539" cy="48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A8D7A1-37C8-408D-97DF-2D6BC5E7B30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$all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DCC6F7-6559-4368-BD55-327E3564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1320758"/>
            <a:ext cx="10075653" cy="53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FFCDA1-11C9-40B6-BD98-7A2BF187B716}"/>
              </a:ext>
            </a:extLst>
          </p:cNvPr>
          <p:cNvSpPr>
            <a:spLocks noGrp="1"/>
          </p:cNvSpPr>
          <p:nvPr/>
        </p:nvSpPr>
        <p:spPr>
          <a:xfrm>
            <a:off x="838200" y="17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cs typeface="Calibri Light"/>
              </a:rPr>
              <a:t>$slice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005EF1-16B2-4335-A921-A68B7078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6" y="1220116"/>
            <a:ext cx="9342406" cy="52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Report on various MongoDB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105</cp:revision>
  <dcterms:created xsi:type="dcterms:W3CDTF">2013-07-15T20:26:40Z</dcterms:created>
  <dcterms:modified xsi:type="dcterms:W3CDTF">2020-12-13T16:48:23Z</dcterms:modified>
</cp:coreProperties>
</file>