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C1264-1D42-4D06-8CCF-6DDF08064BE7}" v="130" dt="2020-12-13T16:05:0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ea typeface="+mj-lt"/>
                <a:cs typeface="+mj-lt"/>
              </a:rPr>
              <a:t>Report on SCANS</a:t>
            </a:r>
            <a:endParaRPr lang="en-US" sz="8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mic Sans MS"/>
                <a:cs typeface="Calibri"/>
              </a:rPr>
              <a:t>THERESA GEORGE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340FB-4B0A-4446-8334-C8BA86050FBF}"/>
              </a:ext>
            </a:extLst>
          </p:cNvPr>
          <p:cNvSpPr txBox="1"/>
          <p:nvPr/>
        </p:nvSpPr>
        <p:spPr>
          <a:xfrm>
            <a:off x="439947" y="80514"/>
            <a:ext cx="11700294" cy="66018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/>
              <a:t>db.movies.explain</a:t>
            </a:r>
            <a:r>
              <a:rPr lang="en-US" sz="1100" b="1" dirty="0"/>
              <a:t>("</a:t>
            </a:r>
            <a:r>
              <a:rPr lang="en-US" sz="1100" b="1" dirty="0" err="1"/>
              <a:t>executionStats</a:t>
            </a:r>
            <a:r>
              <a:rPr lang="en-US" sz="1100" b="1" dirty="0"/>
              <a:t>").find({"</a:t>
            </a:r>
            <a:r>
              <a:rPr lang="en-US" sz="1100" b="1" dirty="0" err="1"/>
              <a:t>rating.average</a:t>
            </a:r>
            <a:r>
              <a:rPr lang="en-US" sz="1100" b="1" dirty="0"/>
              <a:t>":{$gt:5}})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"</a:t>
            </a:r>
            <a:r>
              <a:rPr lang="en-US" sz="1100" b="1" dirty="0" err="1"/>
              <a:t>queryPlanner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</a:t>
            </a:r>
            <a:r>
              <a:rPr lang="en-US" sz="1100" b="1" dirty="0" err="1"/>
              <a:t>plannerVersion</a:t>
            </a:r>
            <a:r>
              <a:rPr lang="en-US" sz="1100" b="1" dirty="0"/>
              <a:t>" : 1,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"namespace" : "</a:t>
            </a:r>
            <a:r>
              <a:rPr lang="en-US" sz="1100" b="1" dirty="0" err="1"/>
              <a:t>movies.movies</a:t>
            </a:r>
            <a:r>
              <a:rPr lang="en-US" sz="1100" b="1" dirty="0"/>
              <a:t>",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</a:t>
            </a:r>
            <a:r>
              <a:rPr lang="en-US" sz="1100" b="1" dirty="0" err="1"/>
              <a:t>indexFilterSet</a:t>
            </a:r>
            <a:r>
              <a:rPr lang="en-US" sz="1100" b="1" dirty="0"/>
              <a:t>" : false,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</a:t>
            </a:r>
            <a:r>
              <a:rPr lang="en-US" sz="1100" b="1" dirty="0" err="1"/>
              <a:t>parsedQuery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"</a:t>
            </a:r>
            <a:r>
              <a:rPr lang="en-US" sz="1100" b="1" dirty="0" err="1"/>
              <a:t>rating.average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"$</a:t>
            </a:r>
            <a:r>
              <a:rPr lang="en-US" sz="1100" b="1" dirty="0" err="1"/>
              <a:t>gt</a:t>
            </a:r>
            <a:r>
              <a:rPr lang="en-US" sz="1100" b="1" dirty="0"/>
              <a:t>" : 5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}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},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</a:t>
            </a:r>
            <a:r>
              <a:rPr lang="en-US" sz="1100" b="1" dirty="0" err="1"/>
              <a:t>winningPlan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"stage" : "FETCH",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"</a:t>
            </a:r>
            <a:r>
              <a:rPr lang="en-US" sz="1100" b="1" dirty="0" err="1"/>
              <a:t>inputStage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"stage" :</a:t>
            </a:r>
            <a:r>
              <a:rPr lang="en-US" sz="1600" b="1" dirty="0"/>
              <a:t> "IXSCAN",</a:t>
            </a:r>
            <a:endParaRPr lang="en-US" sz="16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keyPattern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        "</a:t>
            </a:r>
            <a:r>
              <a:rPr lang="en-US" sz="1100" b="1" dirty="0" err="1"/>
              <a:t>rating.average</a:t>
            </a:r>
            <a:r>
              <a:rPr lang="en-US" sz="1100" b="1" dirty="0"/>
              <a:t>" : 1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},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indexName</a:t>
            </a:r>
            <a:r>
              <a:rPr lang="en-US" sz="1100" b="1" dirty="0"/>
              <a:t>" : "rating.average_1",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isMultiKey</a:t>
            </a:r>
            <a:r>
              <a:rPr lang="en-US" sz="1100" b="1" dirty="0"/>
              <a:t>" : false,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multiKeyPaths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        "</a:t>
            </a:r>
            <a:r>
              <a:rPr lang="en-US" sz="1100" b="1" dirty="0" err="1"/>
              <a:t>rating.average</a:t>
            </a:r>
            <a:r>
              <a:rPr lang="en-US" sz="1100" b="1" dirty="0"/>
              <a:t>" : [ ]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},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isUnique</a:t>
            </a:r>
            <a:r>
              <a:rPr lang="en-US" sz="1100" b="1" dirty="0"/>
              <a:t>" : false,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isSparse</a:t>
            </a:r>
            <a:r>
              <a:rPr lang="en-US" sz="1100" b="1" dirty="0"/>
              <a:t>" : false,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isPartial</a:t>
            </a:r>
            <a:r>
              <a:rPr lang="en-US" sz="1100" b="1" dirty="0"/>
              <a:t>" : false,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indexVersion</a:t>
            </a:r>
            <a:r>
              <a:rPr lang="en-US" sz="1100" b="1" dirty="0"/>
              <a:t>" : 2,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"direction" : "forward",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"</a:t>
            </a:r>
            <a:r>
              <a:rPr lang="en-US" sz="1100" b="1" dirty="0" err="1"/>
              <a:t>indexBounds</a:t>
            </a:r>
            <a:r>
              <a:rPr lang="en-US" sz="1100" b="1" dirty="0"/>
              <a:t>" : {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        "</a:t>
            </a:r>
            <a:r>
              <a:rPr lang="en-US" sz="1100" b="1" dirty="0" err="1"/>
              <a:t>rating.average</a:t>
            </a:r>
            <a:r>
              <a:rPr lang="en-US" sz="1100" b="1" dirty="0"/>
              <a:t>" : [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                "(5.0, inf.0]"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        ]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        }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        }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},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        "</a:t>
            </a:r>
            <a:r>
              <a:rPr lang="en-US" sz="1100" b="1" dirty="0" err="1"/>
              <a:t>rejectedPlans</a:t>
            </a:r>
            <a:r>
              <a:rPr lang="en-US" sz="1100" b="1" dirty="0"/>
              <a:t>" : [ ]</a:t>
            </a:r>
            <a:endParaRPr lang="en-US" sz="1100" b="1" dirty="0">
              <a:cs typeface="Calibri"/>
            </a:endParaRPr>
          </a:p>
          <a:p>
            <a:r>
              <a:rPr lang="en-US" sz="1100" b="1" dirty="0"/>
              <a:t>        },</a:t>
            </a:r>
            <a:endParaRPr lang="en-US" sz="1100" b="1" dirty="0">
              <a:cs typeface="Calibri"/>
            </a:endParaRPr>
          </a:p>
          <a:p>
            <a:r>
              <a:rPr lang="en-US" sz="1100" dirty="0"/>
              <a:t>        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8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4398C-1956-4D65-9183-B07E18C0DB77}"/>
              </a:ext>
            </a:extLst>
          </p:cNvPr>
          <p:cNvSpPr txBox="1"/>
          <p:nvPr/>
        </p:nvSpPr>
        <p:spPr>
          <a:xfrm>
            <a:off x="411193" y="123646"/>
            <a:ext cx="7056407" cy="65556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 "indexName" : "rating.average_1",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"isMultiKey"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"multiKeyPaths"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"isUnique"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"isSparse"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"isPartial"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"indexVersion" : 2,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"direction" : "forward",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"indexBounds"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        "(5.0, inf.0]"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"keysExamined" : 230,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"seeks" : 1,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"dupsTested" : 0,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"dupsDropped" : 0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"serverInfo"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"host" : "DESKTOP-990EOIL",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"port" : 27017,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"version" : "4.2.8",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"gitVersion" : "43d25964249164d76d5e04dd6cf38f6111e21f5f"</a:t>
            </a:r>
            <a:endParaRPr lang="en-US" sz="1400">
              <a:cs typeface="Calibri"/>
            </a:endParaRPr>
          </a:p>
          <a:p>
            <a:r>
              <a:rPr lang="en-US" sz="1400"/>
              <a:t>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"ok" : 1</a:t>
            </a:r>
            <a:endParaRPr lang="en-US" sz="1400">
              <a:cs typeface="Calibri"/>
            </a:endParaRPr>
          </a:p>
          <a:p>
            <a:r>
              <a:rPr lang="en-US" sz="1400"/>
              <a:t>}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03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EBE84-9A1E-45E7-98E2-3A389A9B8853}"/>
              </a:ext>
            </a:extLst>
          </p:cNvPr>
          <p:cNvSpPr txBox="1"/>
          <p:nvPr/>
        </p:nvSpPr>
        <p:spPr>
          <a:xfrm>
            <a:off x="310552" y="181155"/>
            <a:ext cx="8479765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"executionStats"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"executionSuccess" : true,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"executionTimeMillis"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"totalKeysExamined"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"totalDocsExamined"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"executionStages"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"stage" : "FETCH",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"executionTimeMillisEstimate"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"advanced"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"needTime"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"docsExamined"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"alreadyHasObj"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"inputStage"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"stage" : "IXSCAN",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"executionTimeMillisEstimate"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"advanced"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"needTime"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"keyPattern"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        "rating.average" : 1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},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0AF76A4-7D13-41C1-971E-FD23B74A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932572"/>
            <a:ext cx="10348822" cy="5826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5E384-124F-4E48-8960-F8B21B602F11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/>
              <a:t>CREATING DB AND COLLECTION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ABC6A51-B328-4441-98B3-726BFE7B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1077424"/>
            <a:ext cx="9529312" cy="5623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A20E4-4905-4092-85E9-3AB38FF26657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cs typeface="Calibri"/>
              </a:rPr>
              <a:t>explain() - COLLECTION SCAN</a:t>
            </a:r>
          </a:p>
        </p:txBody>
      </p:sp>
    </p:spTree>
    <p:extLst>
      <p:ext uri="{BB962C8B-B14F-4D97-AF65-F5344CB8AC3E}">
        <p14:creationId xmlns:p14="http://schemas.microsoft.com/office/powerpoint/2010/main" val="161140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4FA95-D569-4D25-9212-511D197AA89F}"/>
              </a:ext>
            </a:extLst>
          </p:cNvPr>
          <p:cNvSpPr txBox="1"/>
          <p:nvPr/>
        </p:nvSpPr>
        <p:spPr>
          <a:xfrm>
            <a:off x="1820174" y="425570"/>
            <a:ext cx="7243313" cy="61247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</a:t>
            </a:r>
          </a:p>
          <a:p>
            <a:r>
              <a:rPr lang="en-US" dirty="0"/>
              <a:t>        "</a:t>
            </a:r>
            <a:r>
              <a:rPr lang="en-US" dirty="0" err="1"/>
              <a:t>queryPlanner</a:t>
            </a:r>
            <a:r>
              <a:rPr lang="en-US" dirty="0"/>
              <a:t>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</a:t>
            </a:r>
            <a:r>
              <a:rPr lang="en-US" dirty="0" err="1"/>
              <a:t>plannerVersion</a:t>
            </a:r>
            <a:r>
              <a:rPr lang="en-US" dirty="0"/>
              <a:t>" : 1,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"namespace" : "</a:t>
            </a:r>
            <a:r>
              <a:rPr lang="en-US" dirty="0" err="1"/>
              <a:t>movies.movies</a:t>
            </a:r>
            <a:r>
              <a:rPr lang="en-US" dirty="0"/>
              <a:t>",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</a:t>
            </a:r>
            <a:r>
              <a:rPr lang="en-US" dirty="0" err="1"/>
              <a:t>indexFilterSet</a:t>
            </a:r>
            <a:r>
              <a:rPr lang="en-US" dirty="0"/>
              <a:t>" : false,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</a:t>
            </a:r>
            <a:r>
              <a:rPr lang="en-US" dirty="0" err="1"/>
              <a:t>parsedQuery</a:t>
            </a:r>
            <a:r>
              <a:rPr lang="en-US" dirty="0"/>
              <a:t>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"</a:t>
            </a:r>
            <a:r>
              <a:rPr lang="en-US" dirty="0" err="1"/>
              <a:t>rating.average</a:t>
            </a:r>
            <a:r>
              <a:rPr lang="en-US" dirty="0"/>
              <a:t>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        "$</a:t>
            </a:r>
            <a:r>
              <a:rPr lang="en-US" dirty="0" err="1"/>
              <a:t>gt</a:t>
            </a:r>
            <a:r>
              <a:rPr lang="en-US" dirty="0"/>
              <a:t>" : 5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}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},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</a:t>
            </a:r>
            <a:r>
              <a:rPr lang="en-US" dirty="0" err="1"/>
              <a:t>winningPlan</a:t>
            </a:r>
            <a:r>
              <a:rPr lang="en-US" dirty="0"/>
              <a:t>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"stage" :</a:t>
            </a:r>
            <a:r>
              <a:rPr lang="en-US" sz="3200" b="1" dirty="0"/>
              <a:t> "COLLSCAN",</a:t>
            </a:r>
            <a:endParaRPr lang="en-US" sz="3200" b="1">
              <a:cs typeface="Calibri"/>
            </a:endParaRPr>
          </a:p>
          <a:p>
            <a:r>
              <a:rPr lang="en-US" dirty="0"/>
              <a:t>                        "filter"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        "</a:t>
            </a:r>
            <a:r>
              <a:rPr lang="en-US" dirty="0" err="1"/>
              <a:t>rating.average</a:t>
            </a:r>
            <a:r>
              <a:rPr lang="en-US" dirty="0"/>
              <a:t>" : {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                "$</a:t>
            </a:r>
            <a:r>
              <a:rPr lang="en-US" dirty="0" err="1"/>
              <a:t>gt</a:t>
            </a:r>
            <a:r>
              <a:rPr lang="en-US" dirty="0"/>
              <a:t>" : 5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        }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},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        "direction" : "forward"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},</a:t>
            </a:r>
            <a:endParaRPr lang="en-US" dirty="0">
              <a:cs typeface="Calibri"/>
            </a:endParaRPr>
          </a:p>
          <a:p>
            <a:r>
              <a:rPr lang="en-US" dirty="0"/>
              <a:t>                "</a:t>
            </a:r>
            <a:r>
              <a:rPr lang="en-US" dirty="0" err="1"/>
              <a:t>rejectedPlans</a:t>
            </a:r>
            <a:r>
              <a:rPr lang="en-US" dirty="0"/>
              <a:t>" : [ ]</a:t>
            </a:r>
            <a:endParaRPr lang="en-US" dirty="0">
              <a:cs typeface="Calibri"/>
            </a:endParaRPr>
          </a:p>
          <a:p>
            <a:r>
              <a:rPr lang="en-US" dirty="0"/>
              <a:t>        },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2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55A64-27F8-446D-825B-C7EC2A6EB649}"/>
              </a:ext>
            </a:extLst>
          </p:cNvPr>
          <p:cNvSpPr txBox="1"/>
          <p:nvPr/>
        </p:nvSpPr>
        <p:spPr>
          <a:xfrm>
            <a:off x="1762666" y="8627"/>
            <a:ext cx="9328028" cy="67403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"executionStats"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"executionSuccess" : true,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"nReturned"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"executionTimeMillis"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"totalKeysExamined"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"totalDocsExamined" : 240,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"executionStages"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"stage" : "COLLSCAN",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"filter"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"rating.average"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        "$gt" : 5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}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},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"nReturned"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"executionTimeMillisEstimate"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"works" : 242,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"advanced"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"needTime" : 11,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"needYield"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"saveState"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"restoreState"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"isEOF"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"direction" : "forward",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"docsExamined" : 240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}</a:t>
            </a:r>
            <a:endParaRPr lang="en-US" sz="1600">
              <a:cs typeface="Calibri"/>
            </a:endParaRPr>
          </a:p>
          <a:p>
            <a:r>
              <a:rPr lang="en-US" sz="1600"/>
              <a:t>        },</a:t>
            </a:r>
            <a:endParaRPr lang="en-US" sz="1600">
              <a:cs typeface="Calibri"/>
            </a:endParaRPr>
          </a:p>
          <a:p>
            <a:r>
              <a:rPr lang="en-US" sz="1600" dirty="0"/>
              <a:t>       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85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E51B7B4-497C-491A-AA1C-42FC51AFC0B4}"/>
              </a:ext>
            </a:extLst>
          </p:cNvPr>
          <p:cNvSpPr txBox="1"/>
          <p:nvPr/>
        </p:nvSpPr>
        <p:spPr>
          <a:xfrm>
            <a:off x="2193985" y="1072551"/>
            <a:ext cx="5633049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Segoe UI"/>
              </a:rPr>
              <a:t> "serverInfo" : {​</a:t>
            </a:r>
          </a:p>
          <a:p>
            <a:r>
              <a:rPr lang="en-US">
                <a:cs typeface="Segoe UI"/>
              </a:rPr>
              <a:t>                "host" : "DESKTOP-990EOIL",​</a:t>
            </a:r>
          </a:p>
          <a:p>
            <a:r>
              <a:rPr lang="en-US">
                <a:cs typeface="Segoe UI"/>
              </a:rPr>
              <a:t>                "port" : 27017,​</a:t>
            </a:r>
          </a:p>
          <a:p>
            <a:r>
              <a:rPr lang="en-US">
                <a:cs typeface="Segoe UI"/>
              </a:rPr>
              <a:t>                "version" : "4.2.8",​</a:t>
            </a:r>
          </a:p>
          <a:p>
            <a:r>
              <a:rPr lang="en-US">
                <a:cs typeface="Segoe UI"/>
              </a:rPr>
              <a:t>                "gitVersion" : "43d25964249164d76d5e04dd6cf38f6111e21f5f"​</a:t>
            </a:r>
          </a:p>
          <a:p>
            <a:r>
              <a:rPr lang="en-US">
                <a:cs typeface="Segoe UI"/>
              </a:rPr>
              <a:t>        },​</a:t>
            </a:r>
          </a:p>
          <a:p>
            <a:r>
              <a:rPr lang="en-US">
                <a:cs typeface="Segoe UI"/>
              </a:rPr>
              <a:t>        "ok" : 1​</a:t>
            </a:r>
          </a:p>
          <a:p>
            <a:r>
              <a:rPr lang="en-US">
                <a:cs typeface="Segoe UI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311715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A8C92C6-00C0-469B-BE9C-16A8AC42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240825"/>
            <a:ext cx="9558067" cy="206004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847B5C95-B27D-4F9F-AE84-001F2EC427C9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/>
              <a:t>createIndex()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88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038D5-083D-4271-A518-12DA4B210684}"/>
              </a:ext>
            </a:extLst>
          </p:cNvPr>
          <p:cNvSpPr txBox="1"/>
          <p:nvPr/>
        </p:nvSpPr>
        <p:spPr>
          <a:xfrm>
            <a:off x="3128514" y="698740"/>
            <a:ext cx="6136256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db.movies.createIndex({"rating.average":1})</a:t>
            </a:r>
          </a:p>
          <a:p>
            <a:r>
              <a:rPr lang="en-US"/>
              <a:t>{</a:t>
            </a:r>
          </a:p>
          <a:p>
            <a:r>
              <a:rPr lang="en-US"/>
              <a:t>        "createdCollectionAutomatically" : false,</a:t>
            </a:r>
          </a:p>
          <a:p>
            <a:r>
              <a:rPr lang="en-US"/>
              <a:t>        "numIndexesBefore" : 1,</a:t>
            </a:r>
          </a:p>
          <a:p>
            <a:r>
              <a:rPr lang="en-US"/>
              <a:t>        "numIndexesAfter" : 2,</a:t>
            </a:r>
          </a:p>
          <a:p>
            <a:r>
              <a:rPr lang="en-US"/>
              <a:t>        "ok" : 1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14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ED3F8F8-E26B-46BA-842B-BAAE41B4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5" y="1240305"/>
            <a:ext cx="8580407" cy="5211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4F051-2589-458F-B477-CA92AAB42EDC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cs typeface="Calibri"/>
              </a:rPr>
              <a:t>explain() -INDEX SCAN</a:t>
            </a:r>
          </a:p>
        </p:txBody>
      </p:sp>
    </p:spTree>
    <p:extLst>
      <p:ext uri="{BB962C8B-B14F-4D97-AF65-F5344CB8AC3E}">
        <p14:creationId xmlns:p14="http://schemas.microsoft.com/office/powerpoint/2010/main" val="419276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Report on SCANS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42</cp:revision>
  <dcterms:created xsi:type="dcterms:W3CDTF">2013-07-15T20:26:40Z</dcterms:created>
  <dcterms:modified xsi:type="dcterms:W3CDTF">2020-12-13T16:06:10Z</dcterms:modified>
</cp:coreProperties>
</file>