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7AEAD-3EB9-4C79-8083-EFDB3622154D}" v="446" dt="2020-12-11T15:53:4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11"/>
            <a:ext cx="9144000" cy="2775788"/>
          </a:xfrm>
        </p:spPr>
        <p:txBody>
          <a:bodyPr>
            <a:normAutofit fontScale="90000"/>
          </a:bodyPr>
          <a:lstStyle/>
          <a:p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r>
              <a:rPr lang="en-US" sz="6600" b="1"/>
              <a:t>MongoDB Schema and Relations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mic Sans MS"/>
                <a:cs typeface="Calibri"/>
              </a:rPr>
              <a:t>THERESA GEORGE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CCAFB-EEBF-4DA3-913B-6182DEABE322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ANOTHER EXAMPLE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5703A20-703D-4793-84C7-36312DAE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6" y="1220311"/>
            <a:ext cx="11240218" cy="54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4D35DE4-70BF-49BC-8058-842EEEDF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92124"/>
            <a:ext cx="2743200" cy="107375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E8FBFC4-5ACC-4B4E-B275-DF0F4E65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454389"/>
            <a:ext cx="11599652" cy="45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B5897-4C22-468F-A300-54C14B52C357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BLOG</a:t>
            </a:r>
            <a:endParaRPr lang="en-US" sz="4000" b="1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FCDBC51-96B3-46DC-8969-069A826E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976616"/>
            <a:ext cx="11383992" cy="55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781DD7-C7E9-4853-8389-4B7EF75777C9}"/>
              </a:ext>
            </a:extLst>
          </p:cNvPr>
          <p:cNvSpPr txBox="1"/>
          <p:nvPr/>
        </p:nvSpPr>
        <p:spPr>
          <a:xfrm>
            <a:off x="770628" y="281796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"/>
                <a:ea typeface="+mn-lt"/>
                <a:cs typeface="Segoe UI"/>
              </a:rPr>
              <a:t>INSERT – WRITE</a:t>
            </a:r>
            <a:r>
              <a:rPr lang="en-US" sz="4000" b="1">
                <a:latin typeface="Calibri"/>
                <a:cs typeface="Segoe UI"/>
              </a:rPr>
              <a:t> CONCERN</a:t>
            </a:r>
            <a:endParaRPr lang="en-US" b="1">
              <a:latin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8E2D29D-20A1-4C52-A410-3B6318F1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1129770"/>
            <a:ext cx="10521350" cy="52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45F2C-E765-4585-B28E-E0ADA45EB975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VALIDATIONS</a:t>
            </a:r>
            <a:endParaRPr lang="en-US" sz="4000" b="1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66CF73-F4F1-4A7F-80AB-A52541B5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230735"/>
            <a:ext cx="10506972" cy="50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4F680F0-64B7-4844-A152-DA0B5F5A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850546"/>
            <a:ext cx="10621992" cy="18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EF9CB-E5EA-4D9F-AB99-62BD20CBF70B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VALIDATOR SCHEMA TEST</a:t>
            </a:r>
            <a:endParaRPr lang="en-US" sz="4000" b="1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DE5B83-B142-4CB4-AA8B-E1F2391B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4" y="1057330"/>
            <a:ext cx="10593236" cy="54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C4E7BF-5CF6-41EE-B70B-EA5B3100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837273"/>
            <a:ext cx="10751389" cy="16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201FC0-7A52-45DC-8042-8D5E0C65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608263"/>
            <a:ext cx="10463840" cy="489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411D-F629-4F7F-A048-460F8DA9D0A5}"/>
              </a:ext>
            </a:extLst>
          </p:cNvPr>
          <p:cNvSpPr txBox="1"/>
          <p:nvPr/>
        </p:nvSpPr>
        <p:spPr>
          <a:xfrm>
            <a:off x="1072552" y="411193"/>
            <a:ext cx="45547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ONE TO ONE</a:t>
            </a:r>
          </a:p>
        </p:txBody>
      </p:sp>
    </p:spTree>
    <p:extLst>
      <p:ext uri="{BB962C8B-B14F-4D97-AF65-F5344CB8AC3E}">
        <p14:creationId xmlns:p14="http://schemas.microsoft.com/office/powerpoint/2010/main" val="8282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8047957-5A6B-4A3A-AA40-12054D62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016383"/>
            <a:ext cx="11671539" cy="591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EF9E8-C2FD-4287-9669-31CE9D4EAAF0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ONE TO MANY - EXAMPLE1</a:t>
            </a:r>
          </a:p>
        </p:txBody>
      </p:sp>
    </p:spTree>
    <p:extLst>
      <p:ext uri="{BB962C8B-B14F-4D97-AF65-F5344CB8AC3E}">
        <p14:creationId xmlns:p14="http://schemas.microsoft.com/office/powerpoint/2010/main" val="22176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2F399B8-BE8E-49B2-884E-3C1B6E5A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1177718"/>
            <a:ext cx="9888747" cy="56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928BF-EBA3-45B1-91A3-12FC4F8C58BC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ONE TO MANY - EXAMPLE2</a:t>
            </a:r>
          </a:p>
        </p:txBody>
      </p:sp>
    </p:spTree>
    <p:extLst>
      <p:ext uri="{BB962C8B-B14F-4D97-AF65-F5344CB8AC3E}">
        <p14:creationId xmlns:p14="http://schemas.microsoft.com/office/powerpoint/2010/main" val="125335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D5A5AC-B754-476B-9567-50EF471E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901743"/>
            <a:ext cx="10636369" cy="5802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AC94A-1AC2-45CC-9101-BCCD875CBEF8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19408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B7F13A6-5F66-4A8E-9BFC-A1562581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1385413"/>
            <a:ext cx="10593237" cy="5409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4AD75-911C-421A-AE34-4EDE8341B18B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ea typeface="+mn-lt"/>
                <a:cs typeface="+mn-lt"/>
              </a:rPr>
              <a:t>MANY</a:t>
            </a:r>
            <a:r>
              <a:rPr lang="en-US" sz="4000" b="1"/>
              <a:t> TO MANY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EBCB2-95A3-4E1F-8924-BB6B826BAC2F}"/>
              </a:ext>
            </a:extLst>
          </p:cNvPr>
          <p:cNvSpPr txBox="1"/>
          <p:nvPr/>
        </p:nvSpPr>
        <p:spPr>
          <a:xfrm>
            <a:off x="698741" y="209910"/>
            <a:ext cx="75452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JOINING USING LOOKUP</a:t>
            </a:r>
            <a:endParaRPr lang="en-US" sz="4000" b="1" dirty="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5524026-CA44-4679-ABB2-7DFE06D8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1281659"/>
            <a:ext cx="10506973" cy="47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60D8D6E-5CD5-4EAF-AF7D-F3EABDF8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1047579"/>
            <a:ext cx="10650746" cy="2606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BDBC1-05EB-48B9-B09C-A7DE69A89F88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ea typeface="+mn-lt"/>
                <a:cs typeface="+mn-lt"/>
              </a:rPr>
              <a:t>MANY</a:t>
            </a:r>
            <a:r>
              <a:rPr lang="en-US" sz="4000" b="1"/>
              <a:t> TO MANY – EXAMPLE 2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279C120-4B54-4FF4-8A29-1EECCFBF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" y="3785966"/>
            <a:ext cx="10650746" cy="139954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6139957-3EE7-4AA2-B3C5-28B984392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8" y="5367366"/>
            <a:ext cx="10650745" cy="13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9D9A40-8EF8-4F21-AA8E-265EF6EF9E54}"/>
              </a:ext>
            </a:extLst>
          </p:cNvPr>
          <p:cNvSpPr txBox="1"/>
          <p:nvPr/>
        </p:nvSpPr>
        <p:spPr>
          <a:xfrm>
            <a:off x="842514" y="209910"/>
            <a:ext cx="74014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ea typeface="+mn-lt"/>
                <a:cs typeface="+mn-lt"/>
              </a:rPr>
              <a:t>MANY</a:t>
            </a:r>
            <a:r>
              <a:rPr lang="en-US" sz="4000" b="1"/>
              <a:t> TO MANY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1EE7268-45E8-44BF-89E5-DCDEF7DE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921430"/>
            <a:ext cx="11254595" cy="54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MongoDB Schema and Relations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133</cp:revision>
  <dcterms:created xsi:type="dcterms:W3CDTF">2013-07-15T20:26:40Z</dcterms:created>
  <dcterms:modified xsi:type="dcterms:W3CDTF">2020-12-11T15:55:02Z</dcterms:modified>
</cp:coreProperties>
</file>