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28874-D1AA-43B1-B4A4-C5844881A1B3}" v="257" dt="2020-12-10T15:56:12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>
                <a:cs typeface="Calibri Light"/>
              </a:rPr>
              <a:t>Mongo DB</a:t>
            </a:r>
            <a:br>
              <a:rPr lang="en-US" sz="7200" b="1" dirty="0">
                <a:cs typeface="Calibri Light"/>
              </a:rPr>
            </a:br>
            <a:r>
              <a:rPr lang="en-US" sz="7200" b="1" dirty="0">
                <a:cs typeface="Calibri Light"/>
              </a:rPr>
              <a:t>Documentation</a:t>
            </a:r>
            <a:endParaRPr lang="en-US" sz="6600" b="1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mic Sans MS"/>
                <a:cs typeface="Calibri"/>
              </a:rPr>
              <a:t>THERESA GEORGE</a:t>
            </a:r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BDB971F-8109-4CC9-B59F-F14991614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" b="5489"/>
          <a:stretch/>
        </p:blipFill>
        <p:spPr>
          <a:xfrm>
            <a:off x="1043797" y="587513"/>
            <a:ext cx="10679506" cy="56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3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2DF8E71-6F57-4B78-80D6-53303B43F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" b="5531"/>
          <a:stretch/>
        </p:blipFill>
        <p:spPr>
          <a:xfrm>
            <a:off x="353684" y="199324"/>
            <a:ext cx="11614034" cy="61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9039A3E-1B00-4CDC-BB19-34DDEB67F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" b="5529"/>
          <a:stretch/>
        </p:blipFill>
        <p:spPr>
          <a:xfrm>
            <a:off x="641231" y="371853"/>
            <a:ext cx="11082071" cy="589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9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A00CF15-6EB4-478C-B723-A813AC42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" b="5543"/>
          <a:stretch/>
        </p:blipFill>
        <p:spPr>
          <a:xfrm>
            <a:off x="368061" y="213702"/>
            <a:ext cx="11513402" cy="6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6D93B38-35CF-4338-BA16-D7B02944B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" b="5312"/>
          <a:stretch/>
        </p:blipFill>
        <p:spPr>
          <a:xfrm>
            <a:off x="641231" y="357475"/>
            <a:ext cx="11010192" cy="588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3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E49174D-D2C3-4772-9493-527A9ECCE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" b="5467"/>
          <a:stretch/>
        </p:blipFill>
        <p:spPr>
          <a:xfrm>
            <a:off x="641231" y="357475"/>
            <a:ext cx="11182720" cy="59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8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DBDF88B-5629-4968-9695-3B079A435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" b="19154"/>
          <a:stretch/>
        </p:blipFill>
        <p:spPr>
          <a:xfrm>
            <a:off x="368061" y="501249"/>
            <a:ext cx="11446714" cy="52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5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FC7D2DB-2C65-4CD2-8F17-254D7B495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" b="5634"/>
          <a:stretch/>
        </p:blipFill>
        <p:spPr>
          <a:xfrm>
            <a:off x="885646" y="501249"/>
            <a:ext cx="10866411" cy="57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5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B1FBC37-FD58-437E-BDEC-4CF0CC20F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" b="5817"/>
          <a:stretch/>
        </p:blipFill>
        <p:spPr>
          <a:xfrm>
            <a:off x="497457" y="285588"/>
            <a:ext cx="11412761" cy="60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ED45FF5-8BD3-4F57-A954-D4311BCC8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" b="5314"/>
          <a:stretch/>
        </p:blipFill>
        <p:spPr>
          <a:xfrm>
            <a:off x="526212" y="299966"/>
            <a:ext cx="10550115" cy="56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8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7828E2F8-4135-4FB7-8E4C-E9F343C98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" b="12911"/>
          <a:stretch/>
        </p:blipFill>
        <p:spPr>
          <a:xfrm>
            <a:off x="885647" y="443740"/>
            <a:ext cx="10866409" cy="58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8E3FA85-923F-44A8-8729-71C3D12D4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" b="5677"/>
          <a:stretch/>
        </p:blipFill>
        <p:spPr>
          <a:xfrm>
            <a:off x="296174" y="170569"/>
            <a:ext cx="11685925" cy="620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6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02E7C6C6-075C-4888-99EF-B2EE87AC5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96" r="267" b="45498"/>
          <a:stretch/>
        </p:blipFill>
        <p:spPr>
          <a:xfrm>
            <a:off x="1072551" y="601890"/>
            <a:ext cx="10751371" cy="34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5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0D6397D-C30F-4533-991F-16683817F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" b="4587"/>
          <a:stretch/>
        </p:blipFill>
        <p:spPr>
          <a:xfrm>
            <a:off x="554967" y="299966"/>
            <a:ext cx="11067693" cy="59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5B805C6-5D29-4EB4-B978-2DFDE91A8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" b="5568"/>
          <a:stretch/>
        </p:blipFill>
        <p:spPr>
          <a:xfrm>
            <a:off x="526212" y="299966"/>
            <a:ext cx="11455883" cy="60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1F56292-16B9-445E-8BDE-79630901D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" b="5621"/>
          <a:stretch/>
        </p:blipFill>
        <p:spPr>
          <a:xfrm>
            <a:off x="669985" y="371852"/>
            <a:ext cx="10866411" cy="578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0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F9E2CC1-177C-4E41-9A0A-26A605D74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" b="5811"/>
          <a:stretch/>
        </p:blipFill>
        <p:spPr>
          <a:xfrm>
            <a:off x="1345721" y="760041"/>
            <a:ext cx="10521358" cy="55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CFD401C-9C73-44D2-A0EC-8280F65D1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" b="19807"/>
          <a:stretch/>
        </p:blipFill>
        <p:spPr>
          <a:xfrm>
            <a:off x="310552" y="573136"/>
            <a:ext cx="11441509" cy="51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5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Mongo DB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115</cp:revision>
  <dcterms:created xsi:type="dcterms:W3CDTF">2020-12-10T15:24:02Z</dcterms:created>
  <dcterms:modified xsi:type="dcterms:W3CDTF">2020-12-10T15:57:11Z</dcterms:modified>
</cp:coreProperties>
</file>