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B4D6-4CEB-EDF4-3578-3BFC92B00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4BB1A-0699-F349-8AE8-96F86A24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E747-DFC2-0E85-B07F-9E58B19B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2651-0F26-1B34-38EB-24579D42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04CB-CF76-75F7-25A2-2F37AF9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A363-3397-A898-D3CE-13FB82C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85379-D3DE-2495-CD8E-8614B3C3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936-4413-7852-EA4D-2BB80718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0210-98CB-C348-35FA-78538E7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C59D7-B8AC-23E9-918B-A838DD0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447B8-7D2F-C0BE-5FD2-B79E922C6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C02B6-DEFD-AAAB-EB78-96BCD4C2E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8EED-B4A9-BCA0-6028-02CC82C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34037-57D5-7A26-887D-E6DE379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BAFF-D8A9-F755-C3AD-BB044169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9CF7-5215-2C8A-AC1A-D65C72B3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0A57-3B2A-8EE9-5E2C-083FBF04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308B-1B36-F38F-2EDD-EABFC3D2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D4F0-F17D-4791-5016-F2BF73CC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F32E-AA59-9878-518C-0990D420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A524-E146-4C47-D764-ACCB9702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6C1C2-402C-BE1D-C122-029BCFC0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9C14-362C-7117-97BB-DA11F8C4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1871-EEA6-7DD2-A2C0-5FF495F1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336A-80B4-2DF8-6CFC-23768971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266B-2B91-11E3-8D59-1F983516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7888-6241-BEDC-8BA4-2A83CB5FE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15B53-8D1D-656A-8E9A-4115A5982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FBDC4-4EB1-D32E-3ACC-76C33AB4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4550C-9A5B-FB6C-E42F-2BB07927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882-CFAE-07DD-AD63-4EBB12E2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074F-84BE-508F-6D26-858279E6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DA51-D6E4-CB43-1569-B6E2694AD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A1AC7-623F-8B1B-761A-062FA158D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C0B5-9D52-CD6A-D533-BBC35051B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387E-4AC9-2B97-A826-3A3941FB6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A460C-C166-955C-D630-A0AFC30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079B8-508C-BC55-6FC4-E8F0CB85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D51F-DCEE-6FE4-A206-1B9B7AFA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3A00-64B6-FAB7-8B12-3B8F9E0A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15158-F034-85DE-2A11-328E233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D4822-03AE-3869-E59D-A0581781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F0056-BF9A-4A84-85D3-3C07F76F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FEA0B-3A4B-AA05-3EA8-490D7260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0E4C5-66F7-B591-EE79-A30D2337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81C8-E7AF-A06B-01E0-506301AF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030B-FAB3-3394-88C9-62C44627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96B0-A640-7E23-A061-F1AE885A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F27EB-239F-4B41-8E59-BCF30B021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2B72-4163-BD3B-40AB-38F53702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B6C8C-E362-0D4D-94C4-27A5E9B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03F6-4DD6-A286-57EC-367A386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6451-EACC-1351-45F2-F1590B5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F9CA5-DD27-892A-23A7-A8D509226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563B-5582-FCB1-2582-8E19B11A1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C2B92-AA5D-FC6B-557F-BE5F120D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CBB50-426F-FB26-BDAD-98F3329F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2FA9-235A-5324-FBDF-C54D2C2B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3215E-0552-A99B-EFA8-28D290CB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F3A23-DCE5-0CFC-8F18-DA6D6EE4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490E-F03A-7186-7453-0A5E10F24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34E6-AC68-504B-AE38-4EEE4FECC223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962F-03D4-A0BC-20A3-E2211E221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4268-1E77-70E9-9A66-F8743470D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1B3B-D335-CD4D-A237-02DA55AE1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6A192-A453-E0A2-3B5D-B00232C83BA2}"/>
              </a:ext>
            </a:extLst>
          </p:cNvPr>
          <p:cNvSpPr/>
          <p:nvPr/>
        </p:nvSpPr>
        <p:spPr>
          <a:xfrm>
            <a:off x="438976" y="248478"/>
            <a:ext cx="4888398" cy="5886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4F660-CB53-EA07-BA08-E9511DB99CA6}"/>
              </a:ext>
            </a:extLst>
          </p:cNvPr>
          <p:cNvSpPr txBox="1"/>
          <p:nvPr/>
        </p:nvSpPr>
        <p:spPr>
          <a:xfrm>
            <a:off x="636103" y="884583"/>
            <a:ext cx="4169339" cy="4666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Directory: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CIS233DA</a:t>
            </a:r>
          </a:p>
          <a:p>
            <a:pPr>
              <a:lnSpc>
                <a:spcPct val="150000"/>
              </a:lnSpc>
            </a:pPr>
            <a:r>
              <a:rPr lang="en-US" dirty="0"/>
              <a:t>CIS166</a:t>
            </a:r>
          </a:p>
          <a:p>
            <a:pPr>
              <a:lnSpc>
                <a:spcPct val="150000"/>
              </a:lnSpc>
            </a:pPr>
            <a:r>
              <a:rPr lang="en-US" dirty="0"/>
              <a:t>ENG101</a:t>
            </a:r>
          </a:p>
          <a:p>
            <a:pPr>
              <a:lnSpc>
                <a:spcPct val="150000"/>
              </a:lnSpc>
            </a:pPr>
            <a:r>
              <a:rPr lang="en-US" dirty="0"/>
              <a:t>CIS233DA</a:t>
            </a:r>
          </a:p>
          <a:p>
            <a:pPr>
              <a:lnSpc>
                <a:spcPct val="150000"/>
              </a:lnSpc>
            </a:pPr>
            <a:r>
              <a:rPr lang="en-US" dirty="0"/>
              <a:t>CIS166</a:t>
            </a:r>
          </a:p>
          <a:p>
            <a:pPr>
              <a:lnSpc>
                <a:spcPct val="150000"/>
              </a:lnSpc>
            </a:pPr>
            <a:r>
              <a:rPr lang="en-US" dirty="0"/>
              <a:t>ENG101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Manage Classes +/-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B2CAD-AEE2-47E3-6FDB-B4F9067BCF18}"/>
              </a:ext>
            </a:extLst>
          </p:cNvPr>
          <p:cNvSpPr txBox="1"/>
          <p:nvPr/>
        </p:nvSpPr>
        <p:spPr>
          <a:xfrm>
            <a:off x="790160" y="1043609"/>
            <a:ext cx="36073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Search for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9C2FE-FE4D-D3B4-74AF-A78F177BB438}"/>
              </a:ext>
            </a:extLst>
          </p:cNvPr>
          <p:cNvSpPr txBox="1"/>
          <p:nvPr/>
        </p:nvSpPr>
        <p:spPr>
          <a:xfrm>
            <a:off x="957865" y="376089"/>
            <a:ext cx="352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Maintenance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487BF-E200-00BF-5613-9D9DB131DADE}"/>
              </a:ext>
            </a:extLst>
          </p:cNvPr>
          <p:cNvSpPr txBox="1"/>
          <p:nvPr/>
        </p:nvSpPr>
        <p:spPr>
          <a:xfrm>
            <a:off x="6251713" y="1043609"/>
            <a:ext cx="493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Class Maintenance Screen</a:t>
            </a:r>
          </a:p>
          <a:p>
            <a:endParaRPr lang="en-US" u="sng" dirty="0"/>
          </a:p>
          <a:p>
            <a:r>
              <a:rPr lang="en-US" dirty="0"/>
              <a:t>Features: Search bar, list of classes, class management settings menu</a:t>
            </a:r>
          </a:p>
        </p:txBody>
      </p:sp>
    </p:spTree>
    <p:extLst>
      <p:ext uri="{BB962C8B-B14F-4D97-AF65-F5344CB8AC3E}">
        <p14:creationId xmlns:p14="http://schemas.microsoft.com/office/powerpoint/2010/main" val="34462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CB55F5-2054-0AB7-EDC7-2D66B58486BA}"/>
              </a:ext>
            </a:extLst>
          </p:cNvPr>
          <p:cNvSpPr/>
          <p:nvPr/>
        </p:nvSpPr>
        <p:spPr>
          <a:xfrm>
            <a:off x="6194980" y="387625"/>
            <a:ext cx="5559287" cy="5834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7F264-F794-D087-706B-E0F66308F377}"/>
              </a:ext>
            </a:extLst>
          </p:cNvPr>
          <p:cNvSpPr txBox="1"/>
          <p:nvPr/>
        </p:nvSpPr>
        <p:spPr>
          <a:xfrm>
            <a:off x="6416953" y="1023730"/>
            <a:ext cx="5115339" cy="4389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Name (Last, First):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Appleseed, John</a:t>
            </a:r>
          </a:p>
          <a:p>
            <a:pPr>
              <a:lnSpc>
                <a:spcPct val="150000"/>
              </a:lnSpc>
            </a:pPr>
            <a:r>
              <a:rPr lang="en-US" dirty="0"/>
              <a:t>Nheap, Theresa</a:t>
            </a:r>
          </a:p>
          <a:p>
            <a:pPr>
              <a:lnSpc>
                <a:spcPct val="150000"/>
              </a:lnSpc>
            </a:pPr>
            <a:r>
              <a:rPr lang="en-US" dirty="0"/>
              <a:t>Taylor, Ben</a:t>
            </a:r>
          </a:p>
          <a:p>
            <a:pPr>
              <a:lnSpc>
                <a:spcPct val="150000"/>
              </a:lnSpc>
            </a:pPr>
            <a:r>
              <a:rPr lang="en-US" dirty="0"/>
              <a:t>Washington, George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Manage Students +/-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E1C28-D3F7-9C1C-1BBA-F524E0C1E8F1}"/>
              </a:ext>
            </a:extLst>
          </p:cNvPr>
          <p:cNvSpPr txBox="1"/>
          <p:nvPr/>
        </p:nvSpPr>
        <p:spPr>
          <a:xfrm>
            <a:off x="6534567" y="1182756"/>
            <a:ext cx="197788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Select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D066C-D179-5174-AAC4-1D929074D9EB}"/>
              </a:ext>
            </a:extLst>
          </p:cNvPr>
          <p:cNvSpPr txBox="1"/>
          <p:nvPr/>
        </p:nvSpPr>
        <p:spPr>
          <a:xfrm>
            <a:off x="9238014" y="1182756"/>
            <a:ext cx="197788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Search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BC2E8-62F3-B2C1-E9F4-EA3C864A5B8A}"/>
              </a:ext>
            </a:extLst>
          </p:cNvPr>
          <p:cNvSpPr txBox="1"/>
          <p:nvPr/>
        </p:nvSpPr>
        <p:spPr>
          <a:xfrm>
            <a:off x="8632967" y="1182756"/>
            <a:ext cx="48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115F370-AFE8-DC02-37CF-3EF489BCC94A}"/>
              </a:ext>
            </a:extLst>
          </p:cNvPr>
          <p:cNvSpPr/>
          <p:nvPr/>
        </p:nvSpPr>
        <p:spPr>
          <a:xfrm>
            <a:off x="8231058" y="1278747"/>
            <a:ext cx="243922" cy="18466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D643D-0525-E656-5686-FD9DB8543E31}"/>
              </a:ext>
            </a:extLst>
          </p:cNvPr>
          <p:cNvSpPr txBox="1"/>
          <p:nvPr/>
        </p:nvSpPr>
        <p:spPr>
          <a:xfrm>
            <a:off x="7679639" y="515236"/>
            <a:ext cx="23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Maintenance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F5E99-BC58-FB4A-0790-0AD650A587A4}"/>
              </a:ext>
            </a:extLst>
          </p:cNvPr>
          <p:cNvSpPr txBox="1"/>
          <p:nvPr/>
        </p:nvSpPr>
        <p:spPr>
          <a:xfrm>
            <a:off x="746574" y="1023730"/>
            <a:ext cx="4939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Student Maintenance Screen</a:t>
            </a:r>
          </a:p>
          <a:p>
            <a:endParaRPr lang="en-US" u="sng" dirty="0"/>
          </a:p>
          <a:p>
            <a:r>
              <a:rPr lang="en-US" dirty="0"/>
              <a:t>Features: Filter by class for list, search bar for specific student, list students, student management settings menu</a:t>
            </a:r>
          </a:p>
        </p:txBody>
      </p:sp>
    </p:spTree>
    <p:extLst>
      <p:ext uri="{BB962C8B-B14F-4D97-AF65-F5344CB8AC3E}">
        <p14:creationId xmlns:p14="http://schemas.microsoft.com/office/powerpoint/2010/main" val="276462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0D75D-07D1-19D2-5D3B-9488F9656A16}"/>
              </a:ext>
            </a:extLst>
          </p:cNvPr>
          <p:cNvSpPr/>
          <p:nvPr/>
        </p:nvSpPr>
        <p:spPr>
          <a:xfrm>
            <a:off x="459065" y="377686"/>
            <a:ext cx="5559287" cy="5834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5A3C6-4E58-1907-3855-7E374F578C71}"/>
              </a:ext>
            </a:extLst>
          </p:cNvPr>
          <p:cNvSpPr txBox="1"/>
          <p:nvPr/>
        </p:nvSpPr>
        <p:spPr>
          <a:xfrm>
            <a:off x="681038" y="1013791"/>
            <a:ext cx="5115339" cy="480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Present             Name                  Tardy          Notes</a:t>
            </a: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en-US" dirty="0"/>
              <a:t>	  Appleseed, John</a:t>
            </a:r>
          </a:p>
          <a:p>
            <a:pPr>
              <a:lnSpc>
                <a:spcPct val="150000"/>
              </a:lnSpc>
            </a:pPr>
            <a:r>
              <a:rPr lang="en-US" dirty="0"/>
              <a:t>	  Nheap, Theresa</a:t>
            </a:r>
          </a:p>
          <a:p>
            <a:pPr>
              <a:lnSpc>
                <a:spcPct val="150000"/>
              </a:lnSpc>
            </a:pPr>
            <a:r>
              <a:rPr lang="en-US" dirty="0"/>
              <a:t>	   Taylor, Ben</a:t>
            </a:r>
          </a:p>
          <a:p>
            <a:pPr>
              <a:lnSpc>
                <a:spcPct val="150000"/>
              </a:lnSpc>
            </a:pPr>
            <a:r>
              <a:rPr lang="en-US" dirty="0"/>
              <a:t>	   Wash, George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Download Attendance Spreadsheet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0ED1D-0DF8-8BB0-360D-3E6F4BF0A1E9}"/>
              </a:ext>
            </a:extLst>
          </p:cNvPr>
          <p:cNvSpPr txBox="1"/>
          <p:nvPr/>
        </p:nvSpPr>
        <p:spPr>
          <a:xfrm>
            <a:off x="798652" y="1172817"/>
            <a:ext cx="440469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Class Name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E802406-7BAE-7993-09C1-3DBE78DAB362}"/>
              </a:ext>
            </a:extLst>
          </p:cNvPr>
          <p:cNvSpPr/>
          <p:nvPr/>
        </p:nvSpPr>
        <p:spPr>
          <a:xfrm>
            <a:off x="4845951" y="1283587"/>
            <a:ext cx="243922" cy="14779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766C5-8211-C086-07A2-D27F45E05076}"/>
              </a:ext>
            </a:extLst>
          </p:cNvPr>
          <p:cNvSpPr txBox="1"/>
          <p:nvPr/>
        </p:nvSpPr>
        <p:spPr>
          <a:xfrm>
            <a:off x="1943724" y="505297"/>
            <a:ext cx="23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Attendance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F6605A-2A3A-2172-EE6E-279783949532}"/>
              </a:ext>
            </a:extLst>
          </p:cNvPr>
          <p:cNvSpPr/>
          <p:nvPr/>
        </p:nvSpPr>
        <p:spPr>
          <a:xfrm>
            <a:off x="1068666" y="2693503"/>
            <a:ext cx="288235" cy="24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1CE2A-0A93-913D-A9B0-1EFCAE22154E}"/>
              </a:ext>
            </a:extLst>
          </p:cNvPr>
          <p:cNvSpPr/>
          <p:nvPr/>
        </p:nvSpPr>
        <p:spPr>
          <a:xfrm>
            <a:off x="1068666" y="3081143"/>
            <a:ext cx="288235" cy="24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321B9D-34D9-5BB5-71CD-E44A86BC31C6}"/>
              </a:ext>
            </a:extLst>
          </p:cNvPr>
          <p:cNvSpPr/>
          <p:nvPr/>
        </p:nvSpPr>
        <p:spPr>
          <a:xfrm>
            <a:off x="1068666" y="3550318"/>
            <a:ext cx="288235" cy="24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C9DA4-A224-5F38-321A-F074C4BCC4EE}"/>
              </a:ext>
            </a:extLst>
          </p:cNvPr>
          <p:cNvSpPr/>
          <p:nvPr/>
        </p:nvSpPr>
        <p:spPr>
          <a:xfrm>
            <a:off x="1068665" y="3943785"/>
            <a:ext cx="288235" cy="24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94BA-1156-1962-970D-37C3A1C97244}"/>
              </a:ext>
            </a:extLst>
          </p:cNvPr>
          <p:cNvSpPr txBox="1"/>
          <p:nvPr/>
        </p:nvSpPr>
        <p:spPr>
          <a:xfrm>
            <a:off x="798652" y="1701175"/>
            <a:ext cx="234066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Date Selected</a:t>
            </a:r>
          </a:p>
        </p:txBody>
      </p:sp>
      <p:sp>
        <p:nvSpPr>
          <p:cNvPr id="14" name="Internal Storage 13">
            <a:extLst>
              <a:ext uri="{FF2B5EF4-FFF2-40B4-BE49-F238E27FC236}">
                <a16:creationId xmlns:a16="http://schemas.microsoft.com/office/drawing/2014/main" id="{1DE3FAA2-C216-3E3C-485B-A9CC9C390B5D}"/>
              </a:ext>
            </a:extLst>
          </p:cNvPr>
          <p:cNvSpPr/>
          <p:nvPr/>
        </p:nvSpPr>
        <p:spPr>
          <a:xfrm>
            <a:off x="2758319" y="1742516"/>
            <a:ext cx="327991" cy="286650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CCBBD-9EE2-7354-6A7B-F2FD112038C7}"/>
              </a:ext>
            </a:extLst>
          </p:cNvPr>
          <p:cNvSpPr/>
          <p:nvPr/>
        </p:nvSpPr>
        <p:spPr>
          <a:xfrm>
            <a:off x="3777083" y="2655426"/>
            <a:ext cx="288235" cy="24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F1D3BB-0F32-8D5A-A5C9-A7EB34E1C159}"/>
              </a:ext>
            </a:extLst>
          </p:cNvPr>
          <p:cNvSpPr/>
          <p:nvPr/>
        </p:nvSpPr>
        <p:spPr>
          <a:xfrm>
            <a:off x="3787021" y="3064554"/>
            <a:ext cx="288235" cy="24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8E6232-905B-C2AB-3A6C-FC761C1286FB}"/>
              </a:ext>
            </a:extLst>
          </p:cNvPr>
          <p:cNvSpPr/>
          <p:nvPr/>
        </p:nvSpPr>
        <p:spPr>
          <a:xfrm>
            <a:off x="3796960" y="3473682"/>
            <a:ext cx="288235" cy="24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6BEBFD-E56B-68E9-BC94-69FD55F51D30}"/>
              </a:ext>
            </a:extLst>
          </p:cNvPr>
          <p:cNvSpPr/>
          <p:nvPr/>
        </p:nvSpPr>
        <p:spPr>
          <a:xfrm>
            <a:off x="3787858" y="3856851"/>
            <a:ext cx="288235" cy="248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D26A0F-674F-CB25-F696-CCB69FB580D0}"/>
              </a:ext>
            </a:extLst>
          </p:cNvPr>
          <p:cNvSpPr txBox="1"/>
          <p:nvPr/>
        </p:nvSpPr>
        <p:spPr>
          <a:xfrm>
            <a:off x="4486071" y="2634399"/>
            <a:ext cx="1154595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Notes</a:t>
            </a:r>
            <a:endParaRPr lang="en-US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E00ACB-DD94-DBC8-EA2C-6E527112A11C}"/>
              </a:ext>
            </a:extLst>
          </p:cNvPr>
          <p:cNvSpPr txBox="1"/>
          <p:nvPr/>
        </p:nvSpPr>
        <p:spPr>
          <a:xfrm>
            <a:off x="4490210" y="3045590"/>
            <a:ext cx="1154595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Notes</a:t>
            </a:r>
            <a:endParaRPr lang="en-US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A289F2-A896-5B14-E33F-167C5CCBFF04}"/>
              </a:ext>
            </a:extLst>
          </p:cNvPr>
          <p:cNvSpPr txBox="1"/>
          <p:nvPr/>
        </p:nvSpPr>
        <p:spPr>
          <a:xfrm>
            <a:off x="4512576" y="3456781"/>
            <a:ext cx="1154595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Notes</a:t>
            </a:r>
            <a:endParaRPr lang="en-US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47B30A-0AF0-5330-8A4D-5F212E4792D0}"/>
              </a:ext>
            </a:extLst>
          </p:cNvPr>
          <p:cNvSpPr txBox="1"/>
          <p:nvPr/>
        </p:nvSpPr>
        <p:spPr>
          <a:xfrm>
            <a:off x="4512576" y="3856851"/>
            <a:ext cx="1154595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Notes</a:t>
            </a:r>
            <a:endParaRPr lang="en-US" i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A26836-AE3A-8964-FC76-E7EFC32A5AC5}"/>
              </a:ext>
            </a:extLst>
          </p:cNvPr>
          <p:cNvCxnSpPr/>
          <p:nvPr/>
        </p:nvCxnSpPr>
        <p:spPr>
          <a:xfrm>
            <a:off x="1625257" y="2226365"/>
            <a:ext cx="0" cy="27034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02D8C8-8B4C-39AA-282A-51B10E591E49}"/>
              </a:ext>
            </a:extLst>
          </p:cNvPr>
          <p:cNvCxnSpPr/>
          <p:nvPr/>
        </p:nvCxnSpPr>
        <p:spPr>
          <a:xfrm>
            <a:off x="3491948" y="2198596"/>
            <a:ext cx="0" cy="27034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1AD01F-EB5D-C5CA-FD58-0A34A7C3BFA5}"/>
              </a:ext>
            </a:extLst>
          </p:cNvPr>
          <p:cNvCxnSpPr/>
          <p:nvPr/>
        </p:nvCxnSpPr>
        <p:spPr>
          <a:xfrm>
            <a:off x="4334911" y="2198596"/>
            <a:ext cx="0" cy="27034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07AED2-B57F-91A7-59EA-93D2D1F8ABA2}"/>
              </a:ext>
            </a:extLst>
          </p:cNvPr>
          <p:cNvCxnSpPr/>
          <p:nvPr/>
        </p:nvCxnSpPr>
        <p:spPr>
          <a:xfrm>
            <a:off x="798652" y="2554356"/>
            <a:ext cx="495134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FA8545-D57E-F97D-9DE1-87D99BB2FE80}"/>
              </a:ext>
            </a:extLst>
          </p:cNvPr>
          <p:cNvSpPr txBox="1"/>
          <p:nvPr/>
        </p:nvSpPr>
        <p:spPr>
          <a:xfrm>
            <a:off x="6240325" y="1003852"/>
            <a:ext cx="4939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Attendance Screen</a:t>
            </a:r>
          </a:p>
          <a:p>
            <a:endParaRPr lang="en-US" u="sng" dirty="0"/>
          </a:p>
          <a:p>
            <a:r>
              <a:rPr lang="en-US" dirty="0"/>
              <a:t>Features: Class name drop down, date selection for current and past, list of students, present checkbox, tardiness checkbox, notes, excel sheet download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373391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154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Nheap,Theresa</dc:creator>
  <cp:lastModifiedBy>Nheap,Theresa</cp:lastModifiedBy>
  <cp:revision>2</cp:revision>
  <dcterms:created xsi:type="dcterms:W3CDTF">2023-05-30T17:35:10Z</dcterms:created>
  <dcterms:modified xsi:type="dcterms:W3CDTF">2023-05-30T18:22:06Z</dcterms:modified>
</cp:coreProperties>
</file>