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40275" cy="30240288"/>
  <p:notesSz cx="6858000" cy="9144000"/>
  <p:defaultTextStyle>
    <a:defPPr>
      <a:defRPr lang="de-DE"/>
    </a:defPPr>
    <a:lvl1pPr marL="0" algn="l" defTabSz="3505524" rtl="0" eaLnBrk="1" latinLnBrk="0" hangingPunct="1">
      <a:defRPr sz="6896" kern="1200">
        <a:solidFill>
          <a:schemeClr val="tx1"/>
        </a:solidFill>
        <a:latin typeface="+mn-lt"/>
        <a:ea typeface="+mn-ea"/>
        <a:cs typeface="+mn-cs"/>
      </a:defRPr>
    </a:lvl1pPr>
    <a:lvl2pPr marL="1752765" algn="l" defTabSz="3505524" rtl="0" eaLnBrk="1" latinLnBrk="0" hangingPunct="1">
      <a:defRPr sz="6896" kern="1200">
        <a:solidFill>
          <a:schemeClr val="tx1"/>
        </a:solidFill>
        <a:latin typeface="+mn-lt"/>
        <a:ea typeface="+mn-ea"/>
        <a:cs typeface="+mn-cs"/>
      </a:defRPr>
    </a:lvl2pPr>
    <a:lvl3pPr marL="3505524" algn="l" defTabSz="3505524" rtl="0" eaLnBrk="1" latinLnBrk="0" hangingPunct="1">
      <a:defRPr sz="6896" kern="1200">
        <a:solidFill>
          <a:schemeClr val="tx1"/>
        </a:solidFill>
        <a:latin typeface="+mn-lt"/>
        <a:ea typeface="+mn-ea"/>
        <a:cs typeface="+mn-cs"/>
      </a:defRPr>
    </a:lvl3pPr>
    <a:lvl4pPr marL="5258293" algn="l" defTabSz="3505524" rtl="0" eaLnBrk="1" latinLnBrk="0" hangingPunct="1">
      <a:defRPr sz="6896" kern="1200">
        <a:solidFill>
          <a:schemeClr val="tx1"/>
        </a:solidFill>
        <a:latin typeface="+mn-lt"/>
        <a:ea typeface="+mn-ea"/>
        <a:cs typeface="+mn-cs"/>
      </a:defRPr>
    </a:lvl4pPr>
    <a:lvl5pPr marL="7011052" algn="l" defTabSz="3505524" rtl="0" eaLnBrk="1" latinLnBrk="0" hangingPunct="1">
      <a:defRPr sz="6896" kern="1200">
        <a:solidFill>
          <a:schemeClr val="tx1"/>
        </a:solidFill>
        <a:latin typeface="+mn-lt"/>
        <a:ea typeface="+mn-ea"/>
        <a:cs typeface="+mn-cs"/>
      </a:defRPr>
    </a:lvl5pPr>
    <a:lvl6pPr marL="8763811" algn="l" defTabSz="3505524" rtl="0" eaLnBrk="1" latinLnBrk="0" hangingPunct="1">
      <a:defRPr sz="6896" kern="1200">
        <a:solidFill>
          <a:schemeClr val="tx1"/>
        </a:solidFill>
        <a:latin typeface="+mn-lt"/>
        <a:ea typeface="+mn-ea"/>
        <a:cs typeface="+mn-cs"/>
      </a:defRPr>
    </a:lvl6pPr>
    <a:lvl7pPr marL="10516577" algn="l" defTabSz="3505524" rtl="0" eaLnBrk="1" latinLnBrk="0" hangingPunct="1">
      <a:defRPr sz="6896" kern="1200">
        <a:solidFill>
          <a:schemeClr val="tx1"/>
        </a:solidFill>
        <a:latin typeface="+mn-lt"/>
        <a:ea typeface="+mn-ea"/>
        <a:cs typeface="+mn-cs"/>
      </a:defRPr>
    </a:lvl7pPr>
    <a:lvl8pPr marL="12269339" algn="l" defTabSz="3505524" rtl="0" eaLnBrk="1" latinLnBrk="0" hangingPunct="1">
      <a:defRPr sz="6896" kern="1200">
        <a:solidFill>
          <a:schemeClr val="tx1"/>
        </a:solidFill>
        <a:latin typeface="+mn-lt"/>
        <a:ea typeface="+mn-ea"/>
        <a:cs typeface="+mn-cs"/>
      </a:defRPr>
    </a:lvl8pPr>
    <a:lvl9pPr marL="14022104" algn="l" defTabSz="3505524" rtl="0" eaLnBrk="1" latinLnBrk="0" hangingPunct="1">
      <a:defRPr sz="6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134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5574A-F4D0-4110-B316-2856DF31D961}" v="7" dt="2024-10-19T11:36:18.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17" d="100"/>
          <a:sy n="17" d="100"/>
        </p:scale>
        <p:origin x="956" y="56"/>
      </p:cViewPr>
      <p:guideLst>
        <p:guide orient="horz" pos="9525"/>
        <p:guide pos="13494"/>
      </p:guideLst>
    </p:cSldViewPr>
  </p:slideViewPr>
  <p:notesTextViewPr>
    <p:cViewPr>
      <p:scale>
        <a:sx n="1" d="1"/>
        <a:sy n="1" d="1"/>
      </p:scale>
      <p:origin x="0" y="0"/>
    </p:cViewPr>
  </p:notesTextViewPr>
  <p:notesViewPr>
    <p:cSldViewPr snapToGrid="0">
      <p:cViewPr varScale="1">
        <p:scale>
          <a:sx n="70" d="100"/>
          <a:sy n="70"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 Brandmayr" userId="cdf19243-aa63-4384-8ffd-14fc676ec1a3" providerId="ADAL" clId="{57C55CFA-D550-49B7-8965-3A8C4FAAA48A}"/>
    <pc:docChg chg="undo redo custSel modSld">
      <pc:chgData name="Georg Brandmayr" userId="cdf19243-aa63-4384-8ffd-14fc676ec1a3" providerId="ADAL" clId="{57C55CFA-D550-49B7-8965-3A8C4FAAA48A}" dt="2024-09-13T08:23:30.975" v="1281" actId="14100"/>
      <pc:docMkLst>
        <pc:docMk/>
      </pc:docMkLst>
      <pc:sldChg chg="addSp delSp modSp mod">
        <pc:chgData name="Georg Brandmayr" userId="cdf19243-aa63-4384-8ffd-14fc676ec1a3" providerId="ADAL" clId="{57C55CFA-D550-49B7-8965-3A8C4FAAA48A}" dt="2024-09-13T08:23:30.975" v="1281" actId="14100"/>
        <pc:sldMkLst>
          <pc:docMk/>
          <pc:sldMk cId="2274665267" sldId="256"/>
        </pc:sldMkLst>
        <pc:spChg chg="mod">
          <ac:chgData name="Georg Brandmayr" userId="cdf19243-aa63-4384-8ffd-14fc676ec1a3" providerId="ADAL" clId="{57C55CFA-D550-49B7-8965-3A8C4FAAA48A}" dt="2024-09-13T07:15:15.435" v="1141" actId="20577"/>
          <ac:spMkLst>
            <pc:docMk/>
            <pc:sldMk cId="2274665267" sldId="256"/>
            <ac:spMk id="2" creationId="{FF4441A0-623A-4FCF-8664-357AA08FCBD2}"/>
          </ac:spMkLst>
        </pc:spChg>
        <pc:spChg chg="mod">
          <ac:chgData name="Georg Brandmayr" userId="cdf19243-aa63-4384-8ffd-14fc676ec1a3" providerId="ADAL" clId="{57C55CFA-D550-49B7-8965-3A8C4FAAA48A}" dt="2024-09-02T13:11:09.421" v="1113" actId="1035"/>
          <ac:spMkLst>
            <pc:docMk/>
            <pc:sldMk cId="2274665267" sldId="256"/>
            <ac:spMk id="3" creationId="{326D7194-D5FB-47B7-8EEE-0FDB7D2438B2}"/>
          </ac:spMkLst>
        </pc:spChg>
        <pc:spChg chg="add mod">
          <ac:chgData name="Georg Brandmayr" userId="cdf19243-aa63-4384-8ffd-14fc676ec1a3" providerId="ADAL" clId="{57C55CFA-D550-49B7-8965-3A8C4FAAA48A}" dt="2024-09-02T11:55:02.530" v="268" actId="14100"/>
          <ac:spMkLst>
            <pc:docMk/>
            <pc:sldMk cId="2274665267" sldId="256"/>
            <ac:spMk id="4" creationId="{84DFB6C3-A54E-D114-8DDC-C7F6D74F225E}"/>
          </ac:spMkLst>
        </pc:spChg>
        <pc:spChg chg="add mod">
          <ac:chgData name="Georg Brandmayr" userId="cdf19243-aa63-4384-8ffd-14fc676ec1a3" providerId="ADAL" clId="{57C55CFA-D550-49B7-8965-3A8C4FAAA48A}" dt="2024-09-02T11:54:54.742" v="267" actId="14100"/>
          <ac:spMkLst>
            <pc:docMk/>
            <pc:sldMk cId="2274665267" sldId="256"/>
            <ac:spMk id="5" creationId="{4299D846-45C9-4492-71F1-BE19D65232EE}"/>
          </ac:spMkLst>
        </pc:spChg>
        <pc:spChg chg="add mod">
          <ac:chgData name="Georg Brandmayr" userId="cdf19243-aa63-4384-8ffd-14fc676ec1a3" providerId="ADAL" clId="{57C55CFA-D550-49B7-8965-3A8C4FAAA48A}" dt="2024-09-13T07:23:55.187" v="1198" actId="12"/>
          <ac:spMkLst>
            <pc:docMk/>
            <pc:sldMk cId="2274665267" sldId="256"/>
            <ac:spMk id="6" creationId="{4D51ED24-4E7D-7869-3644-B9542D27F46F}"/>
          </ac:spMkLst>
        </pc:spChg>
        <pc:spChg chg="add del mod topLvl">
          <ac:chgData name="Georg Brandmayr" userId="cdf19243-aa63-4384-8ffd-14fc676ec1a3" providerId="ADAL" clId="{57C55CFA-D550-49B7-8965-3A8C4FAAA48A}" dt="2024-09-02T12:42:04.154" v="700" actId="478"/>
          <ac:spMkLst>
            <pc:docMk/>
            <pc:sldMk cId="2274665267" sldId="256"/>
            <ac:spMk id="6" creationId="{A8DAEC18-E5CE-FC29-9D5E-DB6C25534762}"/>
          </ac:spMkLst>
        </pc:spChg>
        <pc:spChg chg="add mod">
          <ac:chgData name="Georg Brandmayr" userId="cdf19243-aa63-4384-8ffd-14fc676ec1a3" providerId="ADAL" clId="{57C55CFA-D550-49B7-8965-3A8C4FAAA48A}" dt="2024-09-13T08:23:30.975" v="1281" actId="14100"/>
          <ac:spMkLst>
            <pc:docMk/>
            <pc:sldMk cId="2274665267" sldId="256"/>
            <ac:spMk id="7" creationId="{D6D9E91A-C717-AC4A-EBC3-81AC826425F1}"/>
          </ac:spMkLst>
        </pc:spChg>
        <pc:spChg chg="add del mod topLvl">
          <ac:chgData name="Georg Brandmayr" userId="cdf19243-aa63-4384-8ffd-14fc676ec1a3" providerId="ADAL" clId="{57C55CFA-D550-49B7-8965-3A8C4FAAA48A}" dt="2024-09-02T12:42:00.678" v="699" actId="478"/>
          <ac:spMkLst>
            <pc:docMk/>
            <pc:sldMk cId="2274665267" sldId="256"/>
            <ac:spMk id="7" creationId="{F30D0088-014D-4AEC-4EA1-22D1973D143B}"/>
          </ac:spMkLst>
        </pc:spChg>
        <pc:spChg chg="add del mod topLvl">
          <ac:chgData name="Georg Brandmayr" userId="cdf19243-aa63-4384-8ffd-14fc676ec1a3" providerId="ADAL" clId="{57C55CFA-D550-49B7-8965-3A8C4FAAA48A}" dt="2024-09-02T12:42:04.154" v="700" actId="478"/>
          <ac:spMkLst>
            <pc:docMk/>
            <pc:sldMk cId="2274665267" sldId="256"/>
            <ac:spMk id="8" creationId="{53D7B1F6-5C82-54DA-3AA6-7FC3A68F7602}"/>
          </ac:spMkLst>
        </pc:spChg>
        <pc:spChg chg="add del mod topLvl">
          <ac:chgData name="Georg Brandmayr" userId="cdf19243-aa63-4384-8ffd-14fc676ec1a3" providerId="ADAL" clId="{57C55CFA-D550-49B7-8965-3A8C4FAAA48A}" dt="2024-09-02T12:42:04.154" v="700" actId="478"/>
          <ac:spMkLst>
            <pc:docMk/>
            <pc:sldMk cId="2274665267" sldId="256"/>
            <ac:spMk id="9" creationId="{72BAA380-28FA-2EE7-8740-690C1CBA1700}"/>
          </ac:spMkLst>
        </pc:spChg>
        <pc:spChg chg="mod topLvl">
          <ac:chgData name="Georg Brandmayr" userId="cdf19243-aa63-4384-8ffd-14fc676ec1a3" providerId="ADAL" clId="{57C55CFA-D550-49B7-8965-3A8C4FAAA48A}" dt="2024-09-02T13:11:09.421" v="1113" actId="1035"/>
          <ac:spMkLst>
            <pc:docMk/>
            <pc:sldMk cId="2274665267" sldId="256"/>
            <ac:spMk id="12" creationId="{2744B02E-2127-1EBC-51BF-37093838E91F}"/>
          </ac:spMkLst>
        </pc:spChg>
        <pc:spChg chg="mod topLvl">
          <ac:chgData name="Georg Brandmayr" userId="cdf19243-aa63-4384-8ffd-14fc676ec1a3" providerId="ADAL" clId="{57C55CFA-D550-49B7-8965-3A8C4FAAA48A}" dt="2024-09-02T13:11:09.421" v="1113" actId="1035"/>
          <ac:spMkLst>
            <pc:docMk/>
            <pc:sldMk cId="2274665267" sldId="256"/>
            <ac:spMk id="13" creationId="{85CAE1D7-A5BF-8FDF-5F86-5935A1218917}"/>
          </ac:spMkLst>
        </pc:spChg>
        <pc:spChg chg="mod topLvl">
          <ac:chgData name="Georg Brandmayr" userId="cdf19243-aa63-4384-8ffd-14fc676ec1a3" providerId="ADAL" clId="{57C55CFA-D550-49B7-8965-3A8C4FAAA48A}" dt="2024-09-13T07:24:19.937" v="1215" actId="20577"/>
          <ac:spMkLst>
            <pc:docMk/>
            <pc:sldMk cId="2274665267" sldId="256"/>
            <ac:spMk id="14" creationId="{78CD0678-B7E3-9A3C-C7E2-4ADA3658F2C2}"/>
          </ac:spMkLst>
        </pc:spChg>
        <pc:spChg chg="mod topLvl">
          <ac:chgData name="Georg Brandmayr" userId="cdf19243-aa63-4384-8ffd-14fc676ec1a3" providerId="ADAL" clId="{57C55CFA-D550-49B7-8965-3A8C4FAAA48A}" dt="2024-09-02T13:11:09.421" v="1113" actId="1035"/>
          <ac:spMkLst>
            <pc:docMk/>
            <pc:sldMk cId="2274665267" sldId="256"/>
            <ac:spMk id="15" creationId="{0872D21C-495C-3992-4C19-D725CD3A9340}"/>
          </ac:spMkLst>
        </pc:spChg>
        <pc:spChg chg="add del mod">
          <ac:chgData name="Georg Brandmayr" userId="cdf19243-aa63-4384-8ffd-14fc676ec1a3" providerId="ADAL" clId="{57C55CFA-D550-49B7-8965-3A8C4FAAA48A}" dt="2024-09-02T12:08:43.531" v="332" actId="478"/>
          <ac:spMkLst>
            <pc:docMk/>
            <pc:sldMk cId="2274665267" sldId="256"/>
            <ac:spMk id="16" creationId="{21D3AED7-E454-7022-86D1-F6EE3AF27635}"/>
          </ac:spMkLst>
        </pc:spChg>
        <pc:spChg chg="add del mod">
          <ac:chgData name="Georg Brandmayr" userId="cdf19243-aa63-4384-8ffd-14fc676ec1a3" providerId="ADAL" clId="{57C55CFA-D550-49B7-8965-3A8C4FAAA48A}" dt="2024-09-02T12:08:43.531" v="332" actId="478"/>
          <ac:spMkLst>
            <pc:docMk/>
            <pc:sldMk cId="2274665267" sldId="256"/>
            <ac:spMk id="17" creationId="{2E7A6A79-7F60-1822-1FD6-3531080EE61B}"/>
          </ac:spMkLst>
        </pc:spChg>
        <pc:spChg chg="add del mod">
          <ac:chgData name="Georg Brandmayr" userId="cdf19243-aa63-4384-8ffd-14fc676ec1a3" providerId="ADAL" clId="{57C55CFA-D550-49B7-8965-3A8C4FAAA48A}" dt="2024-09-02T12:08:43.531" v="332" actId="478"/>
          <ac:spMkLst>
            <pc:docMk/>
            <pc:sldMk cId="2274665267" sldId="256"/>
            <ac:spMk id="18" creationId="{3CF51350-5901-BB8E-343C-278954F0934A}"/>
          </ac:spMkLst>
        </pc:spChg>
        <pc:spChg chg="add del mod">
          <ac:chgData name="Georg Brandmayr" userId="cdf19243-aa63-4384-8ffd-14fc676ec1a3" providerId="ADAL" clId="{57C55CFA-D550-49B7-8965-3A8C4FAAA48A}" dt="2024-09-02T12:08:43.531" v="332" actId="478"/>
          <ac:spMkLst>
            <pc:docMk/>
            <pc:sldMk cId="2274665267" sldId="256"/>
            <ac:spMk id="19" creationId="{22D26AC1-C620-82FB-0DAF-AEFB09D2FCD5}"/>
          </ac:spMkLst>
        </pc:spChg>
        <pc:spChg chg="mod topLvl">
          <ac:chgData name="Georg Brandmayr" userId="cdf19243-aa63-4384-8ffd-14fc676ec1a3" providerId="ADAL" clId="{57C55CFA-D550-49B7-8965-3A8C4FAAA48A}" dt="2024-09-02T13:11:13.380" v="1117" actId="1035"/>
          <ac:spMkLst>
            <pc:docMk/>
            <pc:sldMk cId="2274665267" sldId="256"/>
            <ac:spMk id="21" creationId="{89A178F9-24C0-03A4-68CA-DEC0B422821B}"/>
          </ac:spMkLst>
        </pc:spChg>
        <pc:spChg chg="mod topLvl">
          <ac:chgData name="Georg Brandmayr" userId="cdf19243-aa63-4384-8ffd-14fc676ec1a3" providerId="ADAL" clId="{57C55CFA-D550-49B7-8965-3A8C4FAAA48A}" dt="2024-09-02T13:11:13.380" v="1117" actId="1035"/>
          <ac:spMkLst>
            <pc:docMk/>
            <pc:sldMk cId="2274665267" sldId="256"/>
            <ac:spMk id="22" creationId="{E5468747-C0F0-5C52-5079-8F65B5180F37}"/>
          </ac:spMkLst>
        </pc:spChg>
        <pc:spChg chg="mod topLvl">
          <ac:chgData name="Georg Brandmayr" userId="cdf19243-aa63-4384-8ffd-14fc676ec1a3" providerId="ADAL" clId="{57C55CFA-D550-49B7-8965-3A8C4FAAA48A}" dt="2024-09-02T13:11:13.380" v="1117" actId="1035"/>
          <ac:spMkLst>
            <pc:docMk/>
            <pc:sldMk cId="2274665267" sldId="256"/>
            <ac:spMk id="23" creationId="{7859185C-3C4F-FDE7-42D0-C508544A938C}"/>
          </ac:spMkLst>
        </pc:spChg>
        <pc:spChg chg="mod topLvl">
          <ac:chgData name="Georg Brandmayr" userId="cdf19243-aa63-4384-8ffd-14fc676ec1a3" providerId="ADAL" clId="{57C55CFA-D550-49B7-8965-3A8C4FAAA48A}" dt="2024-09-02T13:11:13.380" v="1117" actId="1035"/>
          <ac:spMkLst>
            <pc:docMk/>
            <pc:sldMk cId="2274665267" sldId="256"/>
            <ac:spMk id="24" creationId="{1CE5410E-4052-1E73-2487-317672002912}"/>
          </ac:spMkLst>
        </pc:spChg>
        <pc:spChg chg="add mod">
          <ac:chgData name="Georg Brandmayr" userId="cdf19243-aa63-4384-8ffd-14fc676ec1a3" providerId="ADAL" clId="{57C55CFA-D550-49B7-8965-3A8C4FAAA48A}" dt="2024-09-02T13:11:09.421" v="1113" actId="1035"/>
          <ac:spMkLst>
            <pc:docMk/>
            <pc:sldMk cId="2274665267" sldId="256"/>
            <ac:spMk id="25" creationId="{A9B1A939-409D-4FFC-24D9-41A5D9615841}"/>
          </ac:spMkLst>
        </pc:spChg>
        <pc:spChg chg="add mod">
          <ac:chgData name="Georg Brandmayr" userId="cdf19243-aa63-4384-8ffd-14fc676ec1a3" providerId="ADAL" clId="{57C55CFA-D550-49B7-8965-3A8C4FAAA48A}" dt="2024-09-02T13:11:09.421" v="1113" actId="1035"/>
          <ac:spMkLst>
            <pc:docMk/>
            <pc:sldMk cId="2274665267" sldId="256"/>
            <ac:spMk id="26" creationId="{388C0803-F412-1681-423F-13E9B3833FCD}"/>
          </ac:spMkLst>
        </pc:spChg>
        <pc:spChg chg="add mod">
          <ac:chgData name="Georg Brandmayr" userId="cdf19243-aa63-4384-8ffd-14fc676ec1a3" providerId="ADAL" clId="{57C55CFA-D550-49B7-8965-3A8C4FAAA48A}" dt="2024-09-02T13:11:09.421" v="1113" actId="1035"/>
          <ac:spMkLst>
            <pc:docMk/>
            <pc:sldMk cId="2274665267" sldId="256"/>
            <ac:spMk id="27" creationId="{81494DCF-6456-86AF-3722-E264455FEF7C}"/>
          </ac:spMkLst>
        </pc:spChg>
        <pc:spChg chg="add mod">
          <ac:chgData name="Georg Brandmayr" userId="cdf19243-aa63-4384-8ffd-14fc676ec1a3" providerId="ADAL" clId="{57C55CFA-D550-49B7-8965-3A8C4FAAA48A}" dt="2024-09-02T13:11:09.421" v="1113" actId="1035"/>
          <ac:spMkLst>
            <pc:docMk/>
            <pc:sldMk cId="2274665267" sldId="256"/>
            <ac:spMk id="28" creationId="{270FB571-693C-8800-E1D1-C919C47F50AA}"/>
          </ac:spMkLst>
        </pc:spChg>
        <pc:spChg chg="add mod">
          <ac:chgData name="Georg Brandmayr" userId="cdf19243-aa63-4384-8ffd-14fc676ec1a3" providerId="ADAL" clId="{57C55CFA-D550-49B7-8965-3A8C4FAAA48A}" dt="2024-09-02T13:11:13.380" v="1117" actId="1035"/>
          <ac:spMkLst>
            <pc:docMk/>
            <pc:sldMk cId="2274665267" sldId="256"/>
            <ac:spMk id="29" creationId="{91F74EA5-928C-4F95-2E43-AB50C4EFF546}"/>
          </ac:spMkLst>
        </pc:spChg>
        <pc:spChg chg="add mod">
          <ac:chgData name="Georg Brandmayr" userId="cdf19243-aa63-4384-8ffd-14fc676ec1a3" providerId="ADAL" clId="{57C55CFA-D550-49B7-8965-3A8C4FAAA48A}" dt="2024-09-02T13:11:13.380" v="1117" actId="1035"/>
          <ac:spMkLst>
            <pc:docMk/>
            <pc:sldMk cId="2274665267" sldId="256"/>
            <ac:spMk id="30" creationId="{797C50F9-933D-BE04-EF8E-3BB913C78FD2}"/>
          </ac:spMkLst>
        </pc:spChg>
        <pc:spChg chg="add mod">
          <ac:chgData name="Georg Brandmayr" userId="cdf19243-aa63-4384-8ffd-14fc676ec1a3" providerId="ADAL" clId="{57C55CFA-D550-49B7-8965-3A8C4FAAA48A}" dt="2024-09-02T13:11:13.380" v="1117" actId="1035"/>
          <ac:spMkLst>
            <pc:docMk/>
            <pc:sldMk cId="2274665267" sldId="256"/>
            <ac:spMk id="31" creationId="{0BA4B24C-C658-6EB9-F2B5-72A29FF5362B}"/>
          </ac:spMkLst>
        </pc:spChg>
        <pc:spChg chg="add mod">
          <ac:chgData name="Georg Brandmayr" userId="cdf19243-aa63-4384-8ffd-14fc676ec1a3" providerId="ADAL" clId="{57C55CFA-D550-49B7-8965-3A8C4FAAA48A}" dt="2024-09-02T13:11:13.380" v="1117" actId="1035"/>
          <ac:spMkLst>
            <pc:docMk/>
            <pc:sldMk cId="2274665267" sldId="256"/>
            <ac:spMk id="32" creationId="{B3826FFE-D7E5-0EE2-B873-74E2BD108522}"/>
          </ac:spMkLst>
        </pc:spChg>
        <pc:spChg chg="add mod">
          <ac:chgData name="Georg Brandmayr" userId="cdf19243-aa63-4384-8ffd-14fc676ec1a3" providerId="ADAL" clId="{57C55CFA-D550-49B7-8965-3A8C4FAAA48A}" dt="2024-09-13T07:21:40.772" v="1189" actId="1036"/>
          <ac:spMkLst>
            <pc:docMk/>
            <pc:sldMk cId="2274665267" sldId="256"/>
            <ac:spMk id="35" creationId="{A54C7EDB-D1F0-C643-1947-36E64D5972EE}"/>
          </ac:spMkLst>
        </pc:spChg>
        <pc:spChg chg="add mod">
          <ac:chgData name="Georg Brandmayr" userId="cdf19243-aa63-4384-8ffd-14fc676ec1a3" providerId="ADAL" clId="{57C55CFA-D550-49B7-8965-3A8C4FAAA48A}" dt="2024-09-13T07:21:40.772" v="1189" actId="1036"/>
          <ac:spMkLst>
            <pc:docMk/>
            <pc:sldMk cId="2274665267" sldId="256"/>
            <ac:spMk id="36" creationId="{CEF8EAC3-E393-629A-35D6-FD4633039E99}"/>
          </ac:spMkLst>
        </pc:spChg>
        <pc:spChg chg="add mod">
          <ac:chgData name="Georg Brandmayr" userId="cdf19243-aa63-4384-8ffd-14fc676ec1a3" providerId="ADAL" clId="{57C55CFA-D550-49B7-8965-3A8C4FAAA48A}" dt="2024-09-13T07:21:40.772" v="1189" actId="1036"/>
          <ac:spMkLst>
            <pc:docMk/>
            <pc:sldMk cId="2274665267" sldId="256"/>
            <ac:spMk id="37" creationId="{93EC5F26-D2EE-B8C3-050D-9976474A21B4}"/>
          </ac:spMkLst>
        </pc:spChg>
        <pc:spChg chg="add mod">
          <ac:chgData name="Georg Brandmayr" userId="cdf19243-aa63-4384-8ffd-14fc676ec1a3" providerId="ADAL" clId="{57C55CFA-D550-49B7-8965-3A8C4FAAA48A}" dt="2024-09-13T07:21:40.772" v="1189" actId="1036"/>
          <ac:spMkLst>
            <pc:docMk/>
            <pc:sldMk cId="2274665267" sldId="256"/>
            <ac:spMk id="38" creationId="{A8FFC56D-C1EF-F2DE-4F5C-8312655BE189}"/>
          </ac:spMkLst>
        </pc:spChg>
        <pc:spChg chg="add mod">
          <ac:chgData name="Georg Brandmayr" userId="cdf19243-aa63-4384-8ffd-14fc676ec1a3" providerId="ADAL" clId="{57C55CFA-D550-49B7-8965-3A8C4FAAA48A}" dt="2024-09-02T13:11:09.421" v="1113" actId="1035"/>
          <ac:spMkLst>
            <pc:docMk/>
            <pc:sldMk cId="2274665267" sldId="256"/>
            <ac:spMk id="41" creationId="{C357ADE7-77A3-1A42-B883-6EE01CB54B65}"/>
          </ac:spMkLst>
        </pc:spChg>
        <pc:spChg chg="add mod">
          <ac:chgData name="Georg Brandmayr" userId="cdf19243-aa63-4384-8ffd-14fc676ec1a3" providerId="ADAL" clId="{57C55CFA-D550-49B7-8965-3A8C4FAAA48A}" dt="2024-09-02T13:11:09.421" v="1113" actId="1035"/>
          <ac:spMkLst>
            <pc:docMk/>
            <pc:sldMk cId="2274665267" sldId="256"/>
            <ac:spMk id="42" creationId="{C833D655-DDC3-0B7F-6DF2-0B2676291F9B}"/>
          </ac:spMkLst>
        </pc:spChg>
        <pc:spChg chg="add mod">
          <ac:chgData name="Georg Brandmayr" userId="cdf19243-aa63-4384-8ffd-14fc676ec1a3" providerId="ADAL" clId="{57C55CFA-D550-49B7-8965-3A8C4FAAA48A}" dt="2024-09-02T13:11:09.421" v="1113" actId="1035"/>
          <ac:spMkLst>
            <pc:docMk/>
            <pc:sldMk cId="2274665267" sldId="256"/>
            <ac:spMk id="43" creationId="{BB11D1E3-2525-9059-0B6D-8F4F6E39B802}"/>
          </ac:spMkLst>
        </pc:spChg>
        <pc:spChg chg="add mod">
          <ac:chgData name="Georg Brandmayr" userId="cdf19243-aa63-4384-8ffd-14fc676ec1a3" providerId="ADAL" clId="{57C55CFA-D550-49B7-8965-3A8C4FAAA48A}" dt="2024-09-13T07:14:49.920" v="1127" actId="20577"/>
          <ac:spMkLst>
            <pc:docMk/>
            <pc:sldMk cId="2274665267" sldId="256"/>
            <ac:spMk id="44" creationId="{A9F4F66D-C034-66D4-35CC-B418C570E806}"/>
          </ac:spMkLst>
        </pc:spChg>
        <pc:grpChg chg="add del mod">
          <ac:chgData name="Georg Brandmayr" userId="cdf19243-aa63-4384-8ffd-14fc676ec1a3" providerId="ADAL" clId="{57C55CFA-D550-49B7-8965-3A8C4FAAA48A}" dt="2024-09-02T12:13:50.156" v="347" actId="165"/>
          <ac:grpSpMkLst>
            <pc:docMk/>
            <pc:sldMk cId="2274665267" sldId="256"/>
            <ac:grpSpMk id="10" creationId="{250B5E99-B3A5-C24F-0831-661675242F20}"/>
          </ac:grpSpMkLst>
        </pc:grpChg>
        <pc:grpChg chg="add del mod">
          <ac:chgData name="Georg Brandmayr" userId="cdf19243-aa63-4384-8ffd-14fc676ec1a3" providerId="ADAL" clId="{57C55CFA-D550-49B7-8965-3A8C4FAAA48A}" dt="2024-09-02T12:00:47.174" v="294" actId="165"/>
          <ac:grpSpMkLst>
            <pc:docMk/>
            <pc:sldMk cId="2274665267" sldId="256"/>
            <ac:grpSpMk id="11" creationId="{048E337C-ED23-ABF9-91B7-A6B921AA5D60}"/>
          </ac:grpSpMkLst>
        </pc:grpChg>
        <pc:grpChg chg="add del mod">
          <ac:chgData name="Georg Brandmayr" userId="cdf19243-aa63-4384-8ffd-14fc676ec1a3" providerId="ADAL" clId="{57C55CFA-D550-49B7-8965-3A8C4FAAA48A}" dt="2024-09-02T12:09:57.157" v="339" actId="165"/>
          <ac:grpSpMkLst>
            <pc:docMk/>
            <pc:sldMk cId="2274665267" sldId="256"/>
            <ac:grpSpMk id="20" creationId="{8ED003C1-C0C8-F5B8-FB74-A8EF6438BC61}"/>
          </ac:grpSpMkLst>
        </pc:grpChg>
        <pc:picChg chg="add mod">
          <ac:chgData name="Georg Brandmayr" userId="cdf19243-aa63-4384-8ffd-14fc676ec1a3" providerId="ADAL" clId="{57C55CFA-D550-49B7-8965-3A8C4FAAA48A}" dt="2024-09-02T13:11:09.421" v="1113" actId="1035"/>
          <ac:picMkLst>
            <pc:docMk/>
            <pc:sldMk cId="2274665267" sldId="256"/>
            <ac:picMk id="34" creationId="{1C2FE3F8-2FD1-0F62-3010-AE1015258737}"/>
          </ac:picMkLst>
        </pc:picChg>
        <pc:picChg chg="add mod">
          <ac:chgData name="Georg Brandmayr" userId="cdf19243-aa63-4384-8ffd-14fc676ec1a3" providerId="ADAL" clId="{57C55CFA-D550-49B7-8965-3A8C4FAAA48A}" dt="2024-09-13T07:21:40.772" v="1189" actId="1036"/>
          <ac:picMkLst>
            <pc:docMk/>
            <pc:sldMk cId="2274665267" sldId="256"/>
            <ac:picMk id="40" creationId="{059E9E9B-7D64-7F1C-7DE8-93BA98CA32D7}"/>
          </ac:picMkLst>
        </pc:picChg>
        <pc:picChg chg="add del mod">
          <ac:chgData name="Georg Brandmayr" userId="cdf19243-aa63-4384-8ffd-14fc676ec1a3" providerId="ADAL" clId="{57C55CFA-D550-49B7-8965-3A8C4FAAA48A}" dt="2024-09-02T12:51:16.575" v="798" actId="478"/>
          <ac:picMkLst>
            <pc:docMk/>
            <pc:sldMk cId="2274665267" sldId="256"/>
            <ac:picMk id="45" creationId="{A6D81FD5-0527-E46E-FF4E-971039A3AE10}"/>
          </ac:picMkLst>
        </pc:picChg>
        <pc:picChg chg="add mod modCrop">
          <ac:chgData name="Georg Brandmayr" userId="cdf19243-aa63-4384-8ffd-14fc676ec1a3" providerId="ADAL" clId="{57C55CFA-D550-49B7-8965-3A8C4FAAA48A}" dt="2024-09-02T13:11:13.380" v="1117" actId="1035"/>
          <ac:picMkLst>
            <pc:docMk/>
            <pc:sldMk cId="2274665267" sldId="256"/>
            <ac:picMk id="47" creationId="{34CE9501-6118-A9DE-522C-9E73CFF22A9A}"/>
          </ac:picMkLst>
        </pc:picChg>
        <pc:picChg chg="add del mod modCrop">
          <ac:chgData name="Georg Brandmayr" userId="cdf19243-aa63-4384-8ffd-14fc676ec1a3" providerId="ADAL" clId="{57C55CFA-D550-49B7-8965-3A8C4FAAA48A}" dt="2024-09-02T12:54:29.985" v="846" actId="478"/>
          <ac:picMkLst>
            <pc:docMk/>
            <pc:sldMk cId="2274665267" sldId="256"/>
            <ac:picMk id="49" creationId="{DDF3486B-38A7-4BF6-D461-309E4F12F807}"/>
          </ac:picMkLst>
        </pc:picChg>
        <pc:picChg chg="add del mod">
          <ac:chgData name="Georg Brandmayr" userId="cdf19243-aa63-4384-8ffd-14fc676ec1a3" providerId="ADAL" clId="{57C55CFA-D550-49B7-8965-3A8C4FAAA48A}" dt="2024-09-02T12:54:48.493" v="850" actId="478"/>
          <ac:picMkLst>
            <pc:docMk/>
            <pc:sldMk cId="2274665267" sldId="256"/>
            <ac:picMk id="51" creationId="{AAE3CA64-D73E-5E0D-F203-ED5C1F1F1289}"/>
          </ac:picMkLst>
        </pc:picChg>
        <pc:picChg chg="add del">
          <ac:chgData name="Georg Brandmayr" userId="cdf19243-aa63-4384-8ffd-14fc676ec1a3" providerId="ADAL" clId="{57C55CFA-D550-49B7-8965-3A8C4FAAA48A}" dt="2024-09-02T12:56:14.895" v="852" actId="478"/>
          <ac:picMkLst>
            <pc:docMk/>
            <pc:sldMk cId="2274665267" sldId="256"/>
            <ac:picMk id="53" creationId="{290F60C5-2042-E7AF-1F4E-8E1653B6276B}"/>
          </ac:picMkLst>
        </pc:picChg>
        <pc:picChg chg="add mod">
          <ac:chgData name="Georg Brandmayr" userId="cdf19243-aa63-4384-8ffd-14fc676ec1a3" providerId="ADAL" clId="{57C55CFA-D550-49B7-8965-3A8C4FAAA48A}" dt="2024-09-02T13:11:09.421" v="1113" actId="1035"/>
          <ac:picMkLst>
            <pc:docMk/>
            <pc:sldMk cId="2274665267" sldId="256"/>
            <ac:picMk id="54" creationId="{E9581D1A-86E5-26D5-6EC3-C0F539693D90}"/>
          </ac:picMkLst>
        </pc:picChg>
        <pc:picChg chg="add mod">
          <ac:chgData name="Georg Brandmayr" userId="cdf19243-aa63-4384-8ffd-14fc676ec1a3" providerId="ADAL" clId="{57C55CFA-D550-49B7-8965-3A8C4FAAA48A}" dt="2024-09-02T13:11:09.421" v="1113" actId="1035"/>
          <ac:picMkLst>
            <pc:docMk/>
            <pc:sldMk cId="2274665267" sldId="256"/>
            <ac:picMk id="55" creationId="{07DDEFD8-9E67-465A-6964-0B39110B49A4}"/>
          </ac:picMkLst>
        </pc:picChg>
      </pc:sldChg>
    </pc:docChg>
  </pc:docChgLst>
  <pc:docChgLst>
    <pc:chgData name="Anna Punzengruber" userId="03333175b09bc376" providerId="LiveId" clId="{E4A5574A-F4D0-4110-B316-2856DF31D961}"/>
    <pc:docChg chg="undo custSel modSld">
      <pc:chgData name="Anna Punzengruber" userId="03333175b09bc376" providerId="LiveId" clId="{E4A5574A-F4D0-4110-B316-2856DF31D961}" dt="2024-10-19T15:50:47.986" v="396" actId="20577"/>
      <pc:docMkLst>
        <pc:docMk/>
      </pc:docMkLst>
      <pc:sldChg chg="addSp delSp modSp mod">
        <pc:chgData name="Anna Punzengruber" userId="03333175b09bc376" providerId="LiveId" clId="{E4A5574A-F4D0-4110-B316-2856DF31D961}" dt="2024-10-19T15:50:47.986" v="396" actId="20577"/>
        <pc:sldMkLst>
          <pc:docMk/>
          <pc:sldMk cId="2274665267" sldId="256"/>
        </pc:sldMkLst>
        <pc:spChg chg="add mod">
          <ac:chgData name="Anna Punzengruber" userId="03333175b09bc376" providerId="LiveId" clId="{E4A5574A-F4D0-4110-B316-2856DF31D961}" dt="2024-10-19T11:14:16.508" v="63" actId="20577"/>
          <ac:spMkLst>
            <pc:docMk/>
            <pc:sldMk cId="2274665267" sldId="256"/>
            <ac:spMk id="34" creationId="{54FDA58D-1FB2-7A95-020C-F1A4C3656F23}"/>
          </ac:spMkLst>
        </pc:spChg>
        <pc:spChg chg="add mod">
          <ac:chgData name="Anna Punzengruber" userId="03333175b09bc376" providerId="LiveId" clId="{E4A5574A-F4D0-4110-B316-2856DF31D961}" dt="2024-10-19T15:50:47.986" v="396" actId="20577"/>
          <ac:spMkLst>
            <pc:docMk/>
            <pc:sldMk cId="2274665267" sldId="256"/>
            <ac:spMk id="50" creationId="{DD6E3136-57A1-C1C2-9B12-54651C3A5B30}"/>
          </ac:spMkLst>
        </pc:spChg>
        <pc:picChg chg="add mod modCrop">
          <ac:chgData name="Anna Punzengruber" userId="03333175b09bc376" providerId="LiveId" clId="{E4A5574A-F4D0-4110-B316-2856DF31D961}" dt="2024-10-19T11:13:08.080" v="61" actId="14100"/>
          <ac:picMkLst>
            <pc:docMk/>
            <pc:sldMk cId="2274665267" sldId="256"/>
            <ac:picMk id="17" creationId="{8569264F-73B6-6125-7C59-4A193FC095A5}"/>
          </ac:picMkLst>
        </pc:picChg>
        <pc:picChg chg="add mod modCrop">
          <ac:chgData name="Anna Punzengruber" userId="03333175b09bc376" providerId="LiveId" clId="{E4A5574A-F4D0-4110-B316-2856DF31D961}" dt="2024-10-19T11:32:42.487" v="345" actId="1076"/>
          <ac:picMkLst>
            <pc:docMk/>
            <pc:sldMk cId="2274665267" sldId="256"/>
            <ac:picMk id="49" creationId="{5F1745BB-8ED7-4A64-0E00-22E172187E20}"/>
          </ac:picMkLst>
        </pc:picChg>
        <pc:picChg chg="add del mod modCrop">
          <ac:chgData name="Anna Punzengruber" userId="03333175b09bc376" providerId="LiveId" clId="{E4A5574A-F4D0-4110-B316-2856DF31D961}" dt="2024-10-19T11:34:16.885" v="347" actId="478"/>
          <ac:picMkLst>
            <pc:docMk/>
            <pc:sldMk cId="2274665267" sldId="256"/>
            <ac:picMk id="53" creationId="{40B00ECD-AEC5-8DAF-B266-856F41AE23CE}"/>
          </ac:picMkLst>
        </pc:picChg>
        <pc:picChg chg="add mod modCrop">
          <ac:chgData name="Anna Punzengruber" userId="03333175b09bc376" providerId="LiveId" clId="{E4A5574A-F4D0-4110-B316-2856DF31D961}" dt="2024-10-19T15:05:20.205" v="390" actId="14100"/>
          <ac:picMkLst>
            <pc:docMk/>
            <pc:sldMk cId="2274665267" sldId="256"/>
            <ac:picMk id="56" creationId="{45049E61-8A38-C803-C776-963BF4A57F26}"/>
          </ac:picMkLst>
        </pc:picChg>
        <pc:picChg chg="add mod ord modCrop">
          <ac:chgData name="Anna Punzengruber" userId="03333175b09bc376" providerId="LiveId" clId="{E4A5574A-F4D0-4110-B316-2856DF31D961}" dt="2024-10-19T14:59:09.806" v="387" actId="1076"/>
          <ac:picMkLst>
            <pc:docMk/>
            <pc:sldMk cId="2274665267" sldId="256"/>
            <ac:picMk id="63" creationId="{768307A2-261B-9BE3-F3F6-032F1014D798}"/>
          </ac:picMkLst>
        </pc:picChg>
      </pc:sldChg>
    </pc:docChg>
  </pc:docChgLst>
  <pc:docChgLst>
    <pc:chgData name="Anna Punzengruber" userId="03333175b09bc376" providerId="LiveId" clId="{65E82FBD-09C9-47B7-AEF2-552B5D05FC70}"/>
    <pc:docChg chg="modSld">
      <pc:chgData name="Anna Punzengruber" userId="03333175b09bc376" providerId="LiveId" clId="{65E82FBD-09C9-47B7-AEF2-552B5D05FC70}" dt="2024-10-19T15:55:19.185" v="0" actId="1076"/>
      <pc:docMkLst>
        <pc:docMk/>
      </pc:docMkLst>
      <pc:sldChg chg="modSp mod">
        <pc:chgData name="Anna Punzengruber" userId="03333175b09bc376" providerId="LiveId" clId="{65E82FBD-09C9-47B7-AEF2-552B5D05FC70}" dt="2024-10-19T15:55:19.185" v="0" actId="1076"/>
        <pc:sldMkLst>
          <pc:docMk/>
          <pc:sldMk cId="2274665267" sldId="256"/>
        </pc:sldMkLst>
        <pc:picChg chg="mod">
          <ac:chgData name="Anna Punzengruber" userId="03333175b09bc376" providerId="LiveId" clId="{65E82FBD-09C9-47B7-AEF2-552B5D05FC70}" dt="2024-10-19T15:55:19.185" v="0" actId="1076"/>
          <ac:picMkLst>
            <pc:docMk/>
            <pc:sldMk cId="2274665267" sldId="256"/>
            <ac:picMk id="9" creationId="{A674D4AE-AED4-3929-0E3B-C3647834C51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3T19:00:10.352"/>
    </inkml:context>
    <inkml:brush xml:id="br0">
      <inkml:brushProperty name="width" value="0.025" units="cm"/>
      <inkml:brushProperty name="height" value="0.02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8A84-A489-4C9B-B420-2A77C4B50547}" type="datetimeFigureOut">
              <a:rPr lang="de-AT" smtClean="0"/>
              <a:t>19.10.2024</a:t>
            </a:fld>
            <a:endParaRPr lang="de-AT"/>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04FA-9EBD-4581-A657-2BC9CFA6596A}" type="slidenum">
              <a:rPr lang="de-AT" smtClean="0"/>
              <a:t>‹Nr.›</a:t>
            </a:fld>
            <a:endParaRPr lang="de-AT"/>
          </a:p>
        </p:txBody>
      </p:sp>
    </p:spTree>
    <p:extLst>
      <p:ext uri="{BB962C8B-B14F-4D97-AF65-F5344CB8AC3E}">
        <p14:creationId xmlns:p14="http://schemas.microsoft.com/office/powerpoint/2010/main" val="29036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8CD4-3C37-4E45-81BA-065B159420BA}"/>
              </a:ext>
            </a:extLst>
          </p:cNvPr>
          <p:cNvSpPr>
            <a:spLocks noGrp="1"/>
          </p:cNvSpPr>
          <p:nvPr>
            <p:ph type="title" hasCustomPrompt="1"/>
          </p:nvPr>
        </p:nvSpPr>
        <p:spPr>
          <a:xfrm>
            <a:off x="5257800" y="1073526"/>
            <a:ext cx="36073080" cy="2081153"/>
          </a:xfrm>
          <a:prstGeom prst="rect">
            <a:avLst/>
          </a:prstGeom>
        </p:spPr>
        <p:txBody>
          <a:bodyPr anchor="ctr"/>
          <a:lstStyle>
            <a:lvl1pPr algn="ctr">
              <a:defRPr sz="5647">
                <a:solidFill>
                  <a:schemeClr val="accent1"/>
                </a:solidFill>
                <a:latin typeface="Arial Black" panose="020B0A04020102020204" pitchFamily="34" charset="0"/>
                <a:cs typeface="Arial" panose="020B0604020202020204" pitchFamily="34" charset="0"/>
              </a:defRPr>
            </a:lvl1pPr>
          </a:lstStyle>
          <a:p>
            <a:r>
              <a:rPr lang="de-AT" dirty="0" err="1"/>
              <a:t>Postertitel</a:t>
            </a:r>
            <a:endParaRPr lang="de-AT" dirty="0"/>
          </a:p>
        </p:txBody>
      </p:sp>
      <p:sp>
        <p:nvSpPr>
          <p:cNvPr id="7" name="Inhaltsplatzhalter 3"/>
          <p:cNvSpPr>
            <a:spLocks noGrp="1"/>
          </p:cNvSpPr>
          <p:nvPr>
            <p:ph sz="quarter" idx="10" hasCustomPrompt="1"/>
          </p:nvPr>
        </p:nvSpPr>
        <p:spPr>
          <a:xfrm>
            <a:off x="1554480" y="3520440"/>
            <a:ext cx="39776400" cy="25231906"/>
          </a:xfrm>
          <a:prstGeom prst="rect">
            <a:avLst/>
          </a:prstGeom>
        </p:spPr>
        <p:txBody>
          <a:bodyPr/>
          <a:lstStyle>
            <a:lvl1pPr marL="0" indent="0">
              <a:buNone/>
              <a:defRPr sz="3812" b="1" baseline="0">
                <a:solidFill>
                  <a:schemeClr val="accent1"/>
                </a:solidFill>
                <a:latin typeface="Arial" panose="020B0604020202020204" pitchFamily="34" charset="0"/>
                <a:cs typeface="Arial" panose="020B0604020202020204" pitchFamily="34" charset="0"/>
              </a:defRPr>
            </a:lvl1pPr>
          </a:lstStyle>
          <a:p>
            <a:pPr lvl="0"/>
            <a:r>
              <a:rPr lang="de-DE" dirty="0"/>
              <a:t>POSTER A0 hoch</a:t>
            </a:r>
            <a:br>
              <a:rPr lang="de-DE" dirty="0"/>
            </a:br>
            <a:br>
              <a:rPr lang="de-DE" dirty="0"/>
            </a:br>
            <a:r>
              <a:rPr lang="de-DE" dirty="0"/>
              <a:t>Bitte die Schriftart Arial </a:t>
            </a:r>
            <a:br>
              <a:rPr lang="de-DE" dirty="0"/>
            </a:br>
            <a:r>
              <a:rPr lang="de-DE" dirty="0"/>
              <a:t>und FH Technikum Farben verwenden.</a:t>
            </a:r>
            <a:br>
              <a:rPr lang="de-DE" dirty="0"/>
            </a:br>
            <a:br>
              <a:rPr lang="de-DE" dirty="0"/>
            </a:br>
            <a:r>
              <a:rPr lang="de-DE" dirty="0"/>
              <a:t>Danke!</a:t>
            </a:r>
          </a:p>
          <a:p>
            <a:pPr lvl="0"/>
            <a:endParaRPr lang="de-DE" dirty="0"/>
          </a:p>
        </p:txBody>
      </p:sp>
    </p:spTree>
    <p:extLst>
      <p:ext uri="{BB962C8B-B14F-4D97-AF65-F5344CB8AC3E}">
        <p14:creationId xmlns:p14="http://schemas.microsoft.com/office/powerpoint/2010/main" val="3682402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BB2172-A59F-44CA-99F3-B16A78B073BF}"/>
              </a:ext>
              <a:ext uri="{C183D7F6-B498-43B3-948B-1728B52AA6E4}">
                <adec:decorative xmlns:adec="http://schemas.microsoft.com/office/drawing/2017/decorative" val="1"/>
              </a:ext>
            </a:extLst>
          </p:cNvPr>
          <p:cNvSpPr>
            <a:spLocks/>
          </p:cNvSpPr>
          <p:nvPr userDrawn="1"/>
        </p:nvSpPr>
        <p:spPr>
          <a:xfrm>
            <a:off x="967802" y="797648"/>
            <a:ext cx="40911718" cy="28691752"/>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204" tIns="2602" rIns="5204" bIns="2602" numCol="1" spcCol="0" rtlCol="0" fromWordArt="0" anchor="ctr" anchorCtr="0" forceAA="0" compatLnSpc="1">
            <a:prstTxWarp prst="textNoShape">
              <a:avLst/>
            </a:prstTxWarp>
            <a:noAutofit/>
          </a:bodyPr>
          <a:lstStyle/>
          <a:p>
            <a:endParaRPr lang="de-AT" sz="392"/>
          </a:p>
        </p:txBody>
      </p:sp>
      <p:pic>
        <p:nvPicPr>
          <p:cNvPr id="7" name="Grafik 6" descr="FH Technikum Wien - University of Applied Sciences">
            <a:extLst>
              <a:ext uri="{FF2B5EF4-FFF2-40B4-BE49-F238E27FC236}">
                <a16:creationId xmlns:a16="http://schemas.microsoft.com/office/drawing/2014/main" id="{BE2558B1-0239-4637-B3C5-DADC821582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802" y="797648"/>
            <a:ext cx="4466064" cy="2814232"/>
          </a:xfrm>
          <a:prstGeom prst="rect">
            <a:avLst/>
          </a:prstGeom>
        </p:spPr>
      </p:pic>
    </p:spTree>
    <p:extLst>
      <p:ext uri="{BB962C8B-B14F-4D97-AF65-F5344CB8AC3E}">
        <p14:creationId xmlns:p14="http://schemas.microsoft.com/office/powerpoint/2010/main" val="230047736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72288" rtl="0" eaLnBrk="1" latinLnBrk="0" hangingPunct="1">
        <a:lnSpc>
          <a:spcPct val="90000"/>
        </a:lnSpc>
        <a:spcBef>
          <a:spcPct val="0"/>
        </a:spcBef>
        <a:buNone/>
        <a:defRPr sz="829" kern="1200">
          <a:solidFill>
            <a:schemeClr val="tx1"/>
          </a:solidFill>
          <a:latin typeface="+mj-lt"/>
          <a:ea typeface="+mj-ea"/>
          <a:cs typeface="+mj-cs"/>
        </a:defRPr>
      </a:lvl1pPr>
    </p:titleStyle>
    <p:bodyStyle>
      <a:lvl1pPr marL="43072" indent="-43072" algn="l" defTabSz="172288" rtl="0" eaLnBrk="1" latinLnBrk="0" hangingPunct="1">
        <a:lnSpc>
          <a:spcPct val="90000"/>
        </a:lnSpc>
        <a:spcBef>
          <a:spcPts val="188"/>
        </a:spcBef>
        <a:buFont typeface="Arial" panose="020B0604020202020204" pitchFamily="34" charset="0"/>
        <a:buChar char="•"/>
        <a:defRPr sz="527" kern="1200">
          <a:solidFill>
            <a:schemeClr val="tx1"/>
          </a:solidFill>
          <a:latin typeface="+mn-lt"/>
          <a:ea typeface="+mn-ea"/>
          <a:cs typeface="+mn-cs"/>
        </a:defRPr>
      </a:lvl1pPr>
      <a:lvl2pPr marL="129216" indent="-43072" algn="l" defTabSz="172288" rtl="0" eaLnBrk="1" latinLnBrk="0" hangingPunct="1">
        <a:lnSpc>
          <a:spcPct val="90000"/>
        </a:lnSpc>
        <a:spcBef>
          <a:spcPts val="95"/>
        </a:spcBef>
        <a:buFont typeface="Arial" panose="020B0604020202020204" pitchFamily="34" charset="0"/>
        <a:buChar char="•"/>
        <a:defRPr sz="452" kern="1200">
          <a:solidFill>
            <a:schemeClr val="tx1"/>
          </a:solidFill>
          <a:latin typeface="+mn-lt"/>
          <a:ea typeface="+mn-ea"/>
          <a:cs typeface="+mn-cs"/>
        </a:defRPr>
      </a:lvl2pPr>
      <a:lvl3pPr marL="215360" indent="-43072" algn="l" defTabSz="172288" rtl="0" eaLnBrk="1" latinLnBrk="0" hangingPunct="1">
        <a:lnSpc>
          <a:spcPct val="90000"/>
        </a:lnSpc>
        <a:spcBef>
          <a:spcPts val="95"/>
        </a:spcBef>
        <a:buFont typeface="Arial" panose="020B0604020202020204" pitchFamily="34" charset="0"/>
        <a:buChar char="•"/>
        <a:defRPr sz="376" kern="1200">
          <a:solidFill>
            <a:schemeClr val="tx1"/>
          </a:solidFill>
          <a:latin typeface="+mn-lt"/>
          <a:ea typeface="+mn-ea"/>
          <a:cs typeface="+mn-cs"/>
        </a:defRPr>
      </a:lvl3pPr>
      <a:lvl4pPr marL="30150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4pPr>
      <a:lvl5pPr marL="387648"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5pPr>
      <a:lvl6pPr marL="473792"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6pPr>
      <a:lvl7pPr marL="559936"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7pPr>
      <a:lvl8pPr marL="646080"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8pPr>
      <a:lvl9pPr marL="73222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9pPr>
    </p:bodyStyle>
    <p:otherStyle>
      <a:defPPr>
        <a:defRPr lang="en-US"/>
      </a:defPPr>
      <a:lvl1pPr marL="0" algn="l" defTabSz="172288" rtl="0" eaLnBrk="1" latinLnBrk="0" hangingPunct="1">
        <a:defRPr sz="339" kern="1200">
          <a:solidFill>
            <a:schemeClr val="tx1"/>
          </a:solidFill>
          <a:latin typeface="+mn-lt"/>
          <a:ea typeface="+mn-ea"/>
          <a:cs typeface="+mn-cs"/>
        </a:defRPr>
      </a:lvl1pPr>
      <a:lvl2pPr marL="86145" algn="l" defTabSz="172288" rtl="0" eaLnBrk="1" latinLnBrk="0" hangingPunct="1">
        <a:defRPr sz="339" kern="1200">
          <a:solidFill>
            <a:schemeClr val="tx1"/>
          </a:solidFill>
          <a:latin typeface="+mn-lt"/>
          <a:ea typeface="+mn-ea"/>
          <a:cs typeface="+mn-cs"/>
        </a:defRPr>
      </a:lvl2pPr>
      <a:lvl3pPr marL="172288" algn="l" defTabSz="172288" rtl="0" eaLnBrk="1" latinLnBrk="0" hangingPunct="1">
        <a:defRPr sz="339" kern="1200">
          <a:solidFill>
            <a:schemeClr val="tx1"/>
          </a:solidFill>
          <a:latin typeface="+mn-lt"/>
          <a:ea typeface="+mn-ea"/>
          <a:cs typeface="+mn-cs"/>
        </a:defRPr>
      </a:lvl3pPr>
      <a:lvl4pPr marL="258433" algn="l" defTabSz="172288" rtl="0" eaLnBrk="1" latinLnBrk="0" hangingPunct="1">
        <a:defRPr sz="339" kern="1200">
          <a:solidFill>
            <a:schemeClr val="tx1"/>
          </a:solidFill>
          <a:latin typeface="+mn-lt"/>
          <a:ea typeface="+mn-ea"/>
          <a:cs typeface="+mn-cs"/>
        </a:defRPr>
      </a:lvl4pPr>
      <a:lvl5pPr marL="344577" algn="l" defTabSz="172288" rtl="0" eaLnBrk="1" latinLnBrk="0" hangingPunct="1">
        <a:defRPr sz="339" kern="1200">
          <a:solidFill>
            <a:schemeClr val="tx1"/>
          </a:solidFill>
          <a:latin typeface="+mn-lt"/>
          <a:ea typeface="+mn-ea"/>
          <a:cs typeface="+mn-cs"/>
        </a:defRPr>
      </a:lvl5pPr>
      <a:lvl6pPr marL="430720" algn="l" defTabSz="172288" rtl="0" eaLnBrk="1" latinLnBrk="0" hangingPunct="1">
        <a:defRPr sz="339" kern="1200">
          <a:solidFill>
            <a:schemeClr val="tx1"/>
          </a:solidFill>
          <a:latin typeface="+mn-lt"/>
          <a:ea typeface="+mn-ea"/>
          <a:cs typeface="+mn-cs"/>
        </a:defRPr>
      </a:lvl6pPr>
      <a:lvl7pPr marL="516864" algn="l" defTabSz="172288" rtl="0" eaLnBrk="1" latinLnBrk="0" hangingPunct="1">
        <a:defRPr sz="339" kern="1200">
          <a:solidFill>
            <a:schemeClr val="tx1"/>
          </a:solidFill>
          <a:latin typeface="+mn-lt"/>
          <a:ea typeface="+mn-ea"/>
          <a:cs typeface="+mn-cs"/>
        </a:defRPr>
      </a:lvl7pPr>
      <a:lvl8pPr marL="603008" algn="l" defTabSz="172288" rtl="0" eaLnBrk="1" latinLnBrk="0" hangingPunct="1">
        <a:defRPr sz="339" kern="1200">
          <a:solidFill>
            <a:schemeClr val="tx1"/>
          </a:solidFill>
          <a:latin typeface="+mn-lt"/>
          <a:ea typeface="+mn-ea"/>
          <a:cs typeface="+mn-cs"/>
        </a:defRPr>
      </a:lvl8pPr>
      <a:lvl9pPr marL="689153" algn="l" defTabSz="172288" rtl="0" eaLnBrk="1" latinLnBrk="0" hangingPunct="1">
        <a:defRPr sz="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hyperlink" Target="https://ec.europa.eu/eurostat/databrowser/view/HLTH_HLYE/default/table?lang=en" TargetMode="External"/><Relationship Id="rId39" Type="http://schemas.openxmlformats.org/officeDocument/2006/relationships/image" Target="../media/image17.png"/><Relationship Id="rId21" Type="http://schemas.openxmlformats.org/officeDocument/2006/relationships/image" Target="../media/image6.png"/><Relationship Id="rId34" Type="http://schemas.openxmlformats.org/officeDocument/2006/relationships/image" Target="../media/image11.png"/><Relationship Id="rId42" Type="http://schemas.openxmlformats.org/officeDocument/2006/relationships/image" Target="../media/image20.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3.png"/><Relationship Id="rId33" Type="http://schemas.openxmlformats.org/officeDocument/2006/relationships/image" Target="../media/image10.png"/><Relationship Id="rId38" Type="http://schemas.openxmlformats.org/officeDocument/2006/relationships/image" Target="../media/image16.png"/><Relationship Id="rId46" Type="http://schemas.openxmlformats.org/officeDocument/2006/relationships/image" Target="../media/image24.png"/><Relationship Id="rId2" Type="http://schemas.openxmlformats.org/officeDocument/2006/relationships/tags" Target="../tags/tag2.xml"/><Relationship Id="rId16" Type="http://schemas.openxmlformats.org/officeDocument/2006/relationships/slideLayout" Target="../slideLayouts/slideLayout1.xml"/><Relationship Id="rId20" Type="http://schemas.openxmlformats.org/officeDocument/2006/relationships/image" Target="../media/image5.png"/><Relationship Id="rId41" Type="http://schemas.openxmlformats.org/officeDocument/2006/relationships/image" Target="../media/image1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customXml" Target="../ink/ink1.xml"/><Relationship Id="rId32" Type="http://schemas.openxmlformats.org/officeDocument/2006/relationships/image" Target="../media/image9.png"/><Relationship Id="rId37" Type="http://schemas.openxmlformats.org/officeDocument/2006/relationships/image" Target="../media/image14.png"/><Relationship Id="rId40" Type="http://schemas.openxmlformats.org/officeDocument/2006/relationships/image" Target="../media/image18.png"/><Relationship Id="rId45" Type="http://schemas.openxmlformats.org/officeDocument/2006/relationships/image" Target="../media/image23.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8.png"/><Relationship Id="rId36" Type="http://schemas.openxmlformats.org/officeDocument/2006/relationships/image" Target="../media/image13.png"/><Relationship Id="rId10" Type="http://schemas.openxmlformats.org/officeDocument/2006/relationships/tags" Target="../tags/tag10.xml"/><Relationship Id="rId19" Type="http://schemas.openxmlformats.org/officeDocument/2006/relationships/image" Target="../media/image4.png"/><Relationship Id="rId31" Type="http://schemas.openxmlformats.org/officeDocument/2006/relationships/image" Target="../media/image15.png"/><Relationship Id="rId44" Type="http://schemas.openxmlformats.org/officeDocument/2006/relationships/image" Target="../media/image2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35" Type="http://schemas.openxmlformats.org/officeDocument/2006/relationships/image" Target="../media/image12.png"/><Relationship Id="rId43" Type="http://schemas.openxmlformats.org/officeDocument/2006/relationships/image" Target="../media/image21.png"/><Relationship Id="rId8" Type="http://schemas.openxmlformats.org/officeDocument/2006/relationships/tags" Target="../tags/tag8.xml"/><Relationship Id="rId3"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441A0-623A-4FCF-8664-357AA08FCBD2}"/>
              </a:ext>
            </a:extLst>
          </p:cNvPr>
          <p:cNvSpPr>
            <a:spLocks noGrp="1"/>
          </p:cNvSpPr>
          <p:nvPr>
            <p:ph type="title"/>
          </p:nvPr>
        </p:nvSpPr>
        <p:spPr>
          <a:xfrm>
            <a:off x="5257800" y="1213622"/>
            <a:ext cx="36073080" cy="980938"/>
          </a:xfrm>
        </p:spPr>
        <p:txBody>
          <a:bodyPr anchor="t"/>
          <a:lstStyle/>
          <a:p>
            <a:r>
              <a:rPr lang="en-US" sz="6000" dirty="0"/>
              <a:t>Dogs in Vienna – an Exploration</a:t>
            </a:r>
            <a:endParaRPr lang="de-AT" sz="4800" i="1" dirty="0">
              <a:latin typeface="Arial" panose="020B0604020202020204" pitchFamily="34" charset="0"/>
            </a:endParaRPr>
          </a:p>
        </p:txBody>
      </p:sp>
      <p:sp>
        <p:nvSpPr>
          <p:cNvPr id="3" name="Inhaltsplatzhalter 2">
            <a:extLst>
              <a:ext uri="{FF2B5EF4-FFF2-40B4-BE49-F238E27FC236}">
                <a16:creationId xmlns:a16="http://schemas.microsoft.com/office/drawing/2014/main" id="{326D7194-D5FB-47B7-8EEE-0FDB7D2438B2}"/>
              </a:ext>
            </a:extLst>
          </p:cNvPr>
          <p:cNvSpPr>
            <a:spLocks noGrp="1"/>
          </p:cNvSpPr>
          <p:nvPr>
            <p:ph sz="quarter" idx="10"/>
          </p:nvPr>
        </p:nvSpPr>
        <p:spPr>
          <a:xfrm>
            <a:off x="1554480" y="3925046"/>
            <a:ext cx="39776400" cy="24141499"/>
          </a:xfrm>
        </p:spPr>
        <p:txBody>
          <a:bodyPr/>
          <a:lstStyle/>
          <a:p>
            <a:r>
              <a:rPr lang="de-AT" dirty="0"/>
              <a:t> </a:t>
            </a:r>
          </a:p>
        </p:txBody>
      </p:sp>
      <p:sp>
        <p:nvSpPr>
          <p:cNvPr id="4" name="Titel 1">
            <a:extLst>
              <a:ext uri="{FF2B5EF4-FFF2-40B4-BE49-F238E27FC236}">
                <a16:creationId xmlns:a16="http://schemas.microsoft.com/office/drawing/2014/main" id="{84DFB6C3-A54E-D114-8DDC-C7F6D74F225E}"/>
              </a:ext>
            </a:extLst>
          </p:cNvPr>
          <p:cNvSpPr txBox="1">
            <a:spLocks/>
          </p:cNvSpPr>
          <p:nvPr/>
        </p:nvSpPr>
        <p:spPr>
          <a:xfrm>
            <a:off x="5212715" y="2402342"/>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4800" i="1" dirty="0">
                <a:latin typeface="Arial" panose="020B0604020202020204" pitchFamily="34" charset="0"/>
              </a:rPr>
              <a:t>Anna Marie </a:t>
            </a:r>
            <a:r>
              <a:rPr lang="en-US" sz="4800" i="1" dirty="0" err="1">
                <a:latin typeface="Arial" panose="020B0604020202020204" pitchFamily="34" charset="0"/>
              </a:rPr>
              <a:t>Punzengruber</a:t>
            </a:r>
            <a:r>
              <a:rPr lang="en-US" sz="4800" i="1" dirty="0">
                <a:latin typeface="Arial" panose="020B0604020202020204" pitchFamily="34" charset="0"/>
              </a:rPr>
              <a:t>, Martin </a:t>
            </a:r>
            <a:r>
              <a:rPr lang="en-US" sz="4800" i="1" dirty="0" err="1">
                <a:latin typeface="Arial" panose="020B0604020202020204" pitchFamily="34" charset="0"/>
              </a:rPr>
              <a:t>Stasek</a:t>
            </a:r>
            <a:r>
              <a:rPr lang="en-US" sz="4800" i="1" dirty="0">
                <a:latin typeface="Arial" panose="020B0604020202020204" pitchFamily="34" charset="0"/>
              </a:rPr>
              <a:t>, Theresa Spiel, Carlos Eduardo </a:t>
            </a:r>
            <a:r>
              <a:rPr lang="en-US" sz="4800" i="1" dirty="0" err="1">
                <a:latin typeface="Arial" panose="020B0604020202020204" pitchFamily="34" charset="0"/>
              </a:rPr>
              <a:t>Tichy</a:t>
            </a:r>
            <a:r>
              <a:rPr lang="en-US" sz="4800" i="1" dirty="0">
                <a:latin typeface="Arial" panose="020B0604020202020204" pitchFamily="34" charset="0"/>
              </a:rPr>
              <a:t>, Anna Till</a:t>
            </a:r>
            <a:endParaRPr lang="de-AT" sz="4800" i="1" dirty="0">
              <a:latin typeface="Arial" panose="020B0604020202020204" pitchFamily="34" charset="0"/>
            </a:endParaRPr>
          </a:p>
        </p:txBody>
      </p:sp>
      <p:sp>
        <p:nvSpPr>
          <p:cNvPr id="5" name="Titel 1">
            <a:extLst>
              <a:ext uri="{FF2B5EF4-FFF2-40B4-BE49-F238E27FC236}">
                <a16:creationId xmlns:a16="http://schemas.microsoft.com/office/drawing/2014/main" id="{4299D846-45C9-4492-71F1-BE19D65232EE}"/>
              </a:ext>
            </a:extLst>
          </p:cNvPr>
          <p:cNvSpPr txBox="1">
            <a:spLocks/>
          </p:cNvSpPr>
          <p:nvPr/>
        </p:nvSpPr>
        <p:spPr>
          <a:xfrm>
            <a:off x="5212715" y="3325109"/>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3600" i="1" dirty="0">
                <a:latin typeface="Arial" panose="020B0604020202020204" pitchFamily="34" charset="0"/>
              </a:rPr>
              <a:t>University of Applied Sciences </a:t>
            </a:r>
            <a:r>
              <a:rPr lang="en-US" sz="3600" i="1" dirty="0" err="1">
                <a:latin typeface="Arial" panose="020B0604020202020204" pitchFamily="34" charset="0"/>
              </a:rPr>
              <a:t>Technikum</a:t>
            </a:r>
            <a:r>
              <a:rPr lang="en-US" sz="3600" i="1" dirty="0">
                <a:latin typeface="Arial" panose="020B0604020202020204" pitchFamily="34" charset="0"/>
              </a:rPr>
              <a:t> Wien</a:t>
            </a:r>
            <a:endParaRPr lang="de-AT" sz="3600" i="1" dirty="0">
              <a:latin typeface="Arial" panose="020B0604020202020204" pitchFamily="34" charset="0"/>
            </a:endParaRPr>
          </a:p>
        </p:txBody>
      </p:sp>
      <p:sp>
        <p:nvSpPr>
          <p:cNvPr id="12" name="剪去对角的矩形 9">
            <a:extLst>
              <a:ext uri="{FF2B5EF4-FFF2-40B4-BE49-F238E27FC236}">
                <a16:creationId xmlns:a16="http://schemas.microsoft.com/office/drawing/2014/main" id="{2744B02E-2127-1EBC-51BF-37093838E91F}"/>
              </a:ext>
            </a:extLst>
          </p:cNvPr>
          <p:cNvSpPr/>
          <p:nvPr/>
        </p:nvSpPr>
        <p:spPr>
          <a:xfrm rot="16200000">
            <a:off x="7585510" y="2320947"/>
            <a:ext cx="709053" cy="1286320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5">
            <a:extLst>
              <a:ext uri="{FF2B5EF4-FFF2-40B4-BE49-F238E27FC236}">
                <a16:creationId xmlns:a16="http://schemas.microsoft.com/office/drawing/2014/main" id="{85CAE1D7-A5BF-8FDF-5F86-5935A1218917}"/>
              </a:ext>
            </a:extLst>
          </p:cNvPr>
          <p:cNvSpPr/>
          <p:nvPr/>
        </p:nvSpPr>
        <p:spPr>
          <a:xfrm>
            <a:off x="1605519" y="9225673"/>
            <a:ext cx="12547356" cy="393169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4" name="文本框 12">
            <a:extLst>
              <a:ext uri="{FF2B5EF4-FFF2-40B4-BE49-F238E27FC236}">
                <a16:creationId xmlns:a16="http://schemas.microsoft.com/office/drawing/2014/main" id="{78CD0678-B7E3-9A3C-C7E2-4ADA3658F2C2}"/>
              </a:ext>
            </a:extLst>
          </p:cNvPr>
          <p:cNvSpPr txBox="1"/>
          <p:nvPr>
            <p:custDataLst>
              <p:tags r:id="rId1"/>
            </p:custDataLst>
          </p:nvPr>
        </p:nvSpPr>
        <p:spPr>
          <a:xfrm>
            <a:off x="1822451" y="9405252"/>
            <a:ext cx="11963398" cy="3550740"/>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1:</a:t>
            </a: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Structure description</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		Dog distribution (absolute) </a:t>
            </a:r>
          </a:p>
        </p:txBody>
      </p:sp>
      <p:sp>
        <p:nvSpPr>
          <p:cNvPr id="15" name="文本框 28">
            <a:extLst>
              <a:ext uri="{FF2B5EF4-FFF2-40B4-BE49-F238E27FC236}">
                <a16:creationId xmlns:a16="http://schemas.microsoft.com/office/drawing/2014/main" id="{0872D21C-495C-3992-4C19-D725CD3A9340}"/>
              </a:ext>
            </a:extLst>
          </p:cNvPr>
          <p:cNvSpPr txBox="1"/>
          <p:nvPr>
            <p:custDataLst>
              <p:tags r:id="rId2"/>
            </p:custDataLst>
          </p:nvPr>
        </p:nvSpPr>
        <p:spPr>
          <a:xfrm>
            <a:off x="1668299" y="8414920"/>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Datasets Description</a:t>
            </a:r>
          </a:p>
        </p:txBody>
      </p:sp>
      <p:sp>
        <p:nvSpPr>
          <p:cNvPr id="21" name="剪去对角的矩形 9">
            <a:extLst>
              <a:ext uri="{FF2B5EF4-FFF2-40B4-BE49-F238E27FC236}">
                <a16:creationId xmlns:a16="http://schemas.microsoft.com/office/drawing/2014/main" id="{89A178F9-24C0-03A4-68CA-DEC0B422821B}"/>
              </a:ext>
            </a:extLst>
          </p:cNvPr>
          <p:cNvSpPr/>
          <p:nvPr/>
        </p:nvSpPr>
        <p:spPr>
          <a:xfrm rot="16200000">
            <a:off x="34804827" y="1659829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5">
            <a:extLst>
              <a:ext uri="{FF2B5EF4-FFF2-40B4-BE49-F238E27FC236}">
                <a16:creationId xmlns:a16="http://schemas.microsoft.com/office/drawing/2014/main" id="{E5468747-C0F0-5C52-5079-8F65B5180F37}"/>
              </a:ext>
            </a:extLst>
          </p:cNvPr>
          <p:cNvSpPr/>
          <p:nvPr/>
        </p:nvSpPr>
        <p:spPr>
          <a:xfrm>
            <a:off x="28776619" y="23545112"/>
            <a:ext cx="12600305" cy="491900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3" name="文本框 12">
            <a:extLst>
              <a:ext uri="{FF2B5EF4-FFF2-40B4-BE49-F238E27FC236}">
                <a16:creationId xmlns:a16="http://schemas.microsoft.com/office/drawing/2014/main" id="{7859185C-3C4F-FDE7-42D0-C508544A938C}"/>
              </a:ext>
            </a:extLst>
          </p:cNvPr>
          <p:cNvSpPr txBox="1"/>
          <p:nvPr>
            <p:custDataLst>
              <p:tags r:id="rId3"/>
            </p:custDataLst>
          </p:nvPr>
        </p:nvSpPr>
        <p:spPr>
          <a:xfrm>
            <a:off x="29114909" y="23620782"/>
            <a:ext cx="12099925" cy="4472262"/>
          </a:xfrm>
          <a:prstGeom prst="rect">
            <a:avLst/>
          </a:prstGeom>
          <a:noFill/>
        </p:spPr>
        <p:txBody>
          <a:bodyPr wrap="square" rtlCol="0">
            <a:noAutofit/>
          </a:bodyPr>
          <a:lstStyle/>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We propose MO-MIX, a novel MOMARL method which aims to solve the multi-objective multi-agent cooperative decision-making problem with continuous state space. In the experiments, the MO-MIX algorithm clearly outperforms the baseline in all evaluation metrics, while requiring much fewer training steps.</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Currently, our algorithm is tested in the case with two con- </a:t>
            </a:r>
            <a:r>
              <a:rPr lang="en-US" sz="2800" dirty="0" err="1">
                <a:latin typeface="Arial" panose="020B0604020202020204" pitchFamily="34" charset="0"/>
                <a:ea typeface="思源黑体 CN Regular" panose="020B0500000000000000" charset="-122"/>
                <a:cs typeface="Arial" panose="020B0604020202020204" pitchFamily="34" charset="0"/>
                <a:sym typeface="+mn-ea"/>
              </a:rPr>
              <a:t>flicting</a:t>
            </a:r>
            <a:r>
              <a:rPr lang="en-US" sz="2800" dirty="0">
                <a:latin typeface="Arial" panose="020B0604020202020204" pitchFamily="34" charset="0"/>
                <a:ea typeface="思源黑体 CN Regular" panose="020B0500000000000000" charset="-122"/>
                <a:cs typeface="Arial" panose="020B0604020202020204" pitchFamily="34" charset="0"/>
                <a:sym typeface="+mn-ea"/>
              </a:rPr>
              <a:t> objectives. For three or more objectives, the algorithm is theoretically able to be applied.</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In future work, we aim to explore more complex multi-objective multi-agent problems with more difficult tasks or more diversity of objectives.</a:t>
            </a:r>
          </a:p>
        </p:txBody>
      </p:sp>
      <p:sp>
        <p:nvSpPr>
          <p:cNvPr id="24" name="文本框 28">
            <a:extLst>
              <a:ext uri="{FF2B5EF4-FFF2-40B4-BE49-F238E27FC236}">
                <a16:creationId xmlns:a16="http://schemas.microsoft.com/office/drawing/2014/main" id="{1CE5410E-4052-1E73-2487-317672002912}"/>
              </a:ext>
            </a:extLst>
          </p:cNvPr>
          <p:cNvSpPr txBox="1"/>
          <p:nvPr>
            <p:custDataLst>
              <p:tags r:id="rId4"/>
            </p:custDataLst>
          </p:nvPr>
        </p:nvSpPr>
        <p:spPr>
          <a:xfrm>
            <a:off x="29092049" y="22409079"/>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Conclusion</a:t>
            </a:r>
          </a:p>
        </p:txBody>
      </p:sp>
      <p:sp>
        <p:nvSpPr>
          <p:cNvPr id="25" name="剪去对角的矩形 9">
            <a:extLst>
              <a:ext uri="{FF2B5EF4-FFF2-40B4-BE49-F238E27FC236}">
                <a16:creationId xmlns:a16="http://schemas.microsoft.com/office/drawing/2014/main" id="{A9B1A939-409D-4FFC-24D9-41A5D9615841}"/>
              </a:ext>
            </a:extLst>
          </p:cNvPr>
          <p:cNvSpPr/>
          <p:nvPr/>
        </p:nvSpPr>
        <p:spPr>
          <a:xfrm rot="16200000">
            <a:off x="7666955" y="-1717957"/>
            <a:ext cx="636977" cy="12863199"/>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5">
            <a:extLst>
              <a:ext uri="{FF2B5EF4-FFF2-40B4-BE49-F238E27FC236}">
                <a16:creationId xmlns:a16="http://schemas.microsoft.com/office/drawing/2014/main" id="{388C0803-F412-1681-423F-13E9B3833FCD}"/>
              </a:ext>
            </a:extLst>
          </p:cNvPr>
          <p:cNvSpPr/>
          <p:nvPr/>
        </p:nvSpPr>
        <p:spPr>
          <a:xfrm>
            <a:off x="1554163" y="5176522"/>
            <a:ext cx="12598712" cy="304513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文本框 12">
            <a:extLst>
              <a:ext uri="{FF2B5EF4-FFF2-40B4-BE49-F238E27FC236}">
                <a16:creationId xmlns:a16="http://schemas.microsoft.com/office/drawing/2014/main" id="{81494DCF-6456-86AF-3722-E264455FEF7C}"/>
              </a:ext>
            </a:extLst>
          </p:cNvPr>
          <p:cNvSpPr txBox="1"/>
          <p:nvPr>
            <p:custDataLst>
              <p:tags r:id="rId5"/>
            </p:custDataLst>
          </p:nvPr>
        </p:nvSpPr>
        <p:spPr>
          <a:xfrm>
            <a:off x="1822768" y="5449960"/>
            <a:ext cx="12099608" cy="2518472"/>
          </a:xfrm>
          <a:prstGeom prst="rect">
            <a:avLst/>
          </a:prstGeom>
          <a:noFill/>
        </p:spPr>
        <p:txBody>
          <a:bodyPr wrap="square" rtlCol="0">
            <a:noAutofit/>
          </a:bodyPr>
          <a:lstStyle/>
          <a:p>
            <a:pPr algn="just">
              <a:spcAft>
                <a:spcPts val="1200"/>
              </a:spcAft>
            </a:pPr>
            <a:r>
              <a:rPr lang="en-US" sz="2800" dirty="0">
                <a:latin typeface="Arial" panose="020B0604020202020204" pitchFamily="34" charset="0"/>
                <a:ea typeface="思源黑体 CN Regular" panose="020B0500000000000000" charset="-122"/>
                <a:cs typeface="Arial" panose="020B0604020202020204" pitchFamily="34" charset="0"/>
                <a:sym typeface="+mn-ea"/>
              </a:rPr>
              <a:t>Dog ownership in Vienna is very popular. In order to explore this Group’s several hypotheses, three Datasets were explored: One containing the aggregated density of dogs per district as well as absolute number since 2002, the other two containing the count of individual dog breeds per district. The latter were combined to one dataset, since it contained the same info for different reference years. </a:t>
            </a:r>
          </a:p>
        </p:txBody>
      </p:sp>
      <p:sp>
        <p:nvSpPr>
          <p:cNvPr id="28" name="文本框 28">
            <a:extLst>
              <a:ext uri="{FF2B5EF4-FFF2-40B4-BE49-F238E27FC236}">
                <a16:creationId xmlns:a16="http://schemas.microsoft.com/office/drawing/2014/main" id="{270FB571-693C-8800-E1D1-C919C47F50AA}"/>
              </a:ext>
            </a:extLst>
          </p:cNvPr>
          <p:cNvSpPr txBox="1"/>
          <p:nvPr>
            <p:custDataLst>
              <p:tags r:id="rId6"/>
            </p:custDataLst>
          </p:nvPr>
        </p:nvSpPr>
        <p:spPr>
          <a:xfrm>
            <a:off x="1799907" y="428371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Introduction</a:t>
            </a:r>
          </a:p>
        </p:txBody>
      </p:sp>
      <p:sp>
        <p:nvSpPr>
          <p:cNvPr id="29" name="剪去对角的矩形 9">
            <a:extLst>
              <a:ext uri="{FF2B5EF4-FFF2-40B4-BE49-F238E27FC236}">
                <a16:creationId xmlns:a16="http://schemas.microsoft.com/office/drawing/2014/main" id="{91F74EA5-928C-4F95-2E43-AB50C4EFF546}"/>
              </a:ext>
            </a:extLst>
          </p:cNvPr>
          <p:cNvSpPr/>
          <p:nvPr/>
        </p:nvSpPr>
        <p:spPr>
          <a:xfrm rot="16200000">
            <a:off x="34590673" y="702484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5">
            <a:extLst>
              <a:ext uri="{FF2B5EF4-FFF2-40B4-BE49-F238E27FC236}">
                <a16:creationId xmlns:a16="http://schemas.microsoft.com/office/drawing/2014/main" id="{797C50F9-933D-BE04-EF8E-3BB913C78FD2}"/>
              </a:ext>
            </a:extLst>
          </p:cNvPr>
          <p:cNvSpPr/>
          <p:nvPr/>
        </p:nvSpPr>
        <p:spPr>
          <a:xfrm>
            <a:off x="28790491" y="14040380"/>
            <a:ext cx="12734777" cy="806366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1" name="文本框 12">
            <a:extLst>
              <a:ext uri="{FF2B5EF4-FFF2-40B4-BE49-F238E27FC236}">
                <a16:creationId xmlns:a16="http://schemas.microsoft.com/office/drawing/2014/main" id="{0BA4B24C-C658-6EB9-F2B5-72A29FF5362B}"/>
              </a:ext>
            </a:extLst>
          </p:cNvPr>
          <p:cNvSpPr txBox="1"/>
          <p:nvPr>
            <p:custDataLst>
              <p:tags r:id="rId7"/>
            </p:custDataLst>
          </p:nvPr>
        </p:nvSpPr>
        <p:spPr>
          <a:xfrm>
            <a:off x="29092049" y="14620568"/>
            <a:ext cx="12099925" cy="7208766"/>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When assessing yearly total counts per  Victimization Description, there are distinct spikes that remain consistent across all  crime types. Notably, these peaks are observed in the years 2012, 2016, and 2020, coinciding with presidential election years. However, the surge observed in 2021 requires further scrutiny. Notably, the most significant disparities between the mentioned years are observed in crimes categorized as "Aggravated Battery". </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5" name="剪去对角的矩形 9">
            <a:extLst>
              <a:ext uri="{FF2B5EF4-FFF2-40B4-BE49-F238E27FC236}">
                <a16:creationId xmlns:a16="http://schemas.microsoft.com/office/drawing/2014/main" id="{A54C7EDB-D1F0-C643-1947-36E64D5972EE}"/>
              </a:ext>
            </a:extLst>
          </p:cNvPr>
          <p:cNvSpPr/>
          <p:nvPr/>
        </p:nvSpPr>
        <p:spPr>
          <a:xfrm rot="16200000">
            <a:off x="21139485" y="12463281"/>
            <a:ext cx="770023" cy="13735814"/>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lIns="90000" tIns="432000" rtlCol="0" anchor="ctr"/>
          <a:lstStyle/>
          <a:p>
            <a:endParaRPr lang="en-US" sz="4000" dirty="0">
              <a:solidFill>
                <a:schemeClr val="bg1"/>
              </a:solidFill>
              <a:latin typeface="Arial" panose="020B0604020202020204" pitchFamily="34" charset="0"/>
              <a:ea typeface="思源黑体 CN Medium" panose="020B0600000000000000" charset="-122"/>
              <a:cs typeface="Arial" panose="020B0604020202020204" pitchFamily="34" charset="0"/>
            </a:endParaRPr>
          </a:p>
        </p:txBody>
      </p:sp>
      <p:sp>
        <p:nvSpPr>
          <p:cNvPr id="36" name="圆角矩形 5">
            <a:extLst>
              <a:ext uri="{FF2B5EF4-FFF2-40B4-BE49-F238E27FC236}">
                <a16:creationId xmlns:a16="http://schemas.microsoft.com/office/drawing/2014/main" id="{CEF8EAC3-E393-629A-35D6-FD4633039E99}"/>
              </a:ext>
            </a:extLst>
          </p:cNvPr>
          <p:cNvSpPr/>
          <p:nvPr/>
        </p:nvSpPr>
        <p:spPr>
          <a:xfrm>
            <a:off x="1625441" y="24174634"/>
            <a:ext cx="12527433" cy="425057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文本框 12">
            <a:extLst>
              <a:ext uri="{FF2B5EF4-FFF2-40B4-BE49-F238E27FC236}">
                <a16:creationId xmlns:a16="http://schemas.microsoft.com/office/drawing/2014/main" id="{93EC5F26-D2EE-B8C3-050D-9976474A21B4}"/>
              </a:ext>
            </a:extLst>
          </p:cNvPr>
          <p:cNvSpPr txBox="1"/>
          <p:nvPr>
            <p:custDataLst>
              <p:tags r:id="rId8"/>
            </p:custDataLst>
          </p:nvPr>
        </p:nvSpPr>
        <p:spPr>
          <a:xfrm>
            <a:off x="14938106" y="20235517"/>
            <a:ext cx="12099925" cy="6994231"/>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Many real-world problems have multiple conflicting objectives, which cannot be optimal at the same time. Therefore, single RL policy must trade-off between different objectives. </a:t>
            </a:r>
          </a:p>
        </p:txBody>
      </p:sp>
      <p:sp>
        <p:nvSpPr>
          <p:cNvPr id="38" name="文本框 28">
            <a:extLst>
              <a:ext uri="{FF2B5EF4-FFF2-40B4-BE49-F238E27FC236}">
                <a16:creationId xmlns:a16="http://schemas.microsoft.com/office/drawing/2014/main" id="{A8FFC56D-C1EF-F2DE-4F5C-8312655BE189}"/>
              </a:ext>
            </a:extLst>
          </p:cNvPr>
          <p:cNvSpPr txBox="1"/>
          <p:nvPr>
            <p:custDataLst>
              <p:tags r:id="rId9"/>
            </p:custDataLst>
          </p:nvPr>
        </p:nvSpPr>
        <p:spPr>
          <a:xfrm>
            <a:off x="14828204" y="18885204"/>
            <a:ext cx="10744836"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3</a:t>
            </a:r>
          </a:p>
        </p:txBody>
      </p:sp>
      <p:sp>
        <p:nvSpPr>
          <p:cNvPr id="41" name="剪去对角的矩形 9">
            <a:extLst>
              <a:ext uri="{FF2B5EF4-FFF2-40B4-BE49-F238E27FC236}">
                <a16:creationId xmlns:a16="http://schemas.microsoft.com/office/drawing/2014/main" id="{C357ADE7-77A3-1A42-B883-6EE01CB54B65}"/>
              </a:ext>
            </a:extLst>
          </p:cNvPr>
          <p:cNvSpPr/>
          <p:nvPr/>
        </p:nvSpPr>
        <p:spPr>
          <a:xfrm rot="16200000">
            <a:off x="21169245" y="3359386"/>
            <a:ext cx="830997" cy="1380383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C833D655-DDC3-0B7F-6DF2-0B2676291F9B}"/>
              </a:ext>
            </a:extLst>
          </p:cNvPr>
          <p:cNvSpPr/>
          <p:nvPr/>
        </p:nvSpPr>
        <p:spPr>
          <a:xfrm>
            <a:off x="14962000" y="10997441"/>
            <a:ext cx="13227993" cy="7697606"/>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3" name="文本框 12">
            <a:extLst>
              <a:ext uri="{FF2B5EF4-FFF2-40B4-BE49-F238E27FC236}">
                <a16:creationId xmlns:a16="http://schemas.microsoft.com/office/drawing/2014/main" id="{BB11D1E3-2525-9059-0B6D-8F4F6E39B802}"/>
              </a:ext>
            </a:extLst>
          </p:cNvPr>
          <p:cNvSpPr txBox="1"/>
          <p:nvPr>
            <p:custDataLst>
              <p:tags r:id="rId10"/>
            </p:custDataLst>
          </p:nvPr>
        </p:nvSpPr>
        <p:spPr>
          <a:xfrm>
            <a:off x="15123631" y="11169795"/>
            <a:ext cx="12793588" cy="7464283"/>
          </a:xfrm>
          <a:prstGeom prst="rect">
            <a:avLst/>
          </a:prstGeom>
          <a:noFill/>
        </p:spPr>
        <p:txBody>
          <a:bodyPr wrap="square" rtlCol="0">
            <a:noAutofit/>
          </a:bodyPr>
          <a:lstStyle/>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44" name="文本框 28">
            <a:extLst>
              <a:ext uri="{FF2B5EF4-FFF2-40B4-BE49-F238E27FC236}">
                <a16:creationId xmlns:a16="http://schemas.microsoft.com/office/drawing/2014/main" id="{A9F4F66D-C034-66D4-35CC-B418C570E806}"/>
              </a:ext>
            </a:extLst>
          </p:cNvPr>
          <p:cNvSpPr txBox="1"/>
          <p:nvPr>
            <p:custDataLst>
              <p:tags r:id="rId11"/>
            </p:custDataLst>
          </p:nvPr>
        </p:nvSpPr>
        <p:spPr>
          <a:xfrm>
            <a:off x="15116685" y="992007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2</a:t>
            </a:r>
          </a:p>
        </p:txBody>
      </p:sp>
      <p:pic>
        <p:nvPicPr>
          <p:cNvPr id="47" name="Picture 46">
            <a:extLst>
              <a:ext uri="{FF2B5EF4-FFF2-40B4-BE49-F238E27FC236}">
                <a16:creationId xmlns:a16="http://schemas.microsoft.com/office/drawing/2014/main" id="{34CE9501-6118-A9DE-522C-9E73CFF22A9A}"/>
              </a:ext>
            </a:extLst>
          </p:cNvPr>
          <p:cNvPicPr>
            <a:picLocks noChangeAspect="1"/>
          </p:cNvPicPr>
          <p:nvPr/>
        </p:nvPicPr>
        <p:blipFill rotWithShape="1">
          <a:blip r:embed="rId17"/>
          <a:srcRect b="11944"/>
          <a:stretch/>
        </p:blipFill>
        <p:spPr>
          <a:xfrm>
            <a:off x="30386220" y="17785852"/>
            <a:ext cx="7727209" cy="4220081"/>
          </a:xfrm>
          <a:prstGeom prst="rect">
            <a:avLst/>
          </a:prstGeom>
        </p:spPr>
      </p:pic>
      <p:sp>
        <p:nvSpPr>
          <p:cNvPr id="6" name="TextBox 5">
            <a:extLst>
              <a:ext uri="{FF2B5EF4-FFF2-40B4-BE49-F238E27FC236}">
                <a16:creationId xmlns:a16="http://schemas.microsoft.com/office/drawing/2014/main" id="{4D51ED24-4E7D-7869-3644-B9542D27F46F}"/>
              </a:ext>
            </a:extLst>
          </p:cNvPr>
          <p:cNvSpPr txBox="1"/>
          <p:nvPr/>
        </p:nvSpPr>
        <p:spPr>
          <a:xfrm>
            <a:off x="1553526" y="28317671"/>
            <a:ext cx="26363692" cy="954107"/>
          </a:xfrm>
          <a:prstGeom prst="rect">
            <a:avLst/>
          </a:prstGeom>
          <a:noFill/>
        </p:spPr>
        <p:txBody>
          <a:bodyPr wrap="none" rtlCol="0">
            <a:spAutoFit/>
          </a:bodyPr>
          <a:lstStyle/>
          <a:p>
            <a:r>
              <a:rPr lang="en-US" sz="2800" b="1" dirty="0"/>
              <a:t>References</a:t>
            </a:r>
            <a:r>
              <a:rPr lang="en-US" sz="2800" dirty="0"/>
              <a:t>:</a:t>
            </a:r>
          </a:p>
          <a:p>
            <a:pPr marL="514350" indent="-514350">
              <a:buFont typeface="+mj-lt"/>
              <a:buAutoNum type="arabicPeriod"/>
            </a:pPr>
            <a:r>
              <a:rPr lang="en-US" sz="2800" dirty="0"/>
              <a:t>Eurostat European Union. Healthy life years from birth. 2023. URL: </a:t>
            </a:r>
            <a:r>
              <a:rPr lang="en-US" sz="2800" dirty="0">
                <a:hlinkClick r:id="rId18"/>
              </a:rPr>
              <a:t>https://ec.europa.eu/eurostat/databrowser/view/HLTH_HLYE/default/table?lang=en</a:t>
            </a:r>
            <a:r>
              <a:rPr lang="en-US" sz="2800" dirty="0"/>
              <a:t> (visited on 09/12/2023).</a:t>
            </a:r>
            <a:endParaRPr lang="de-AT" sz="2800" dirty="0"/>
          </a:p>
        </p:txBody>
      </p:sp>
      <p:sp>
        <p:nvSpPr>
          <p:cNvPr id="7" name="剪去对角的矩形 9">
            <a:extLst>
              <a:ext uri="{FF2B5EF4-FFF2-40B4-BE49-F238E27FC236}">
                <a16:creationId xmlns:a16="http://schemas.microsoft.com/office/drawing/2014/main" id="{D6D9E91A-C717-AC4A-EBC3-81AC826425F1}"/>
              </a:ext>
            </a:extLst>
          </p:cNvPr>
          <p:cNvSpPr/>
          <p:nvPr/>
        </p:nvSpPr>
        <p:spPr>
          <a:xfrm>
            <a:off x="38290500" y="747202"/>
            <a:ext cx="3649980" cy="980938"/>
          </a:xfrm>
          <a:prstGeom prst="snip2DiagRect">
            <a:avLst>
              <a:gd name="adj1" fmla="val 0"/>
              <a:gd name="adj2" fmla="val 231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de-AT" altLang="zh-CN" sz="6600" dirty="0"/>
              <a:t>Group 4</a:t>
            </a:r>
            <a:endParaRPr lang="zh-CN" altLang="en-US" sz="6600" dirty="0"/>
          </a:p>
        </p:txBody>
      </p:sp>
      <p:pic>
        <p:nvPicPr>
          <p:cNvPr id="11" name="Picture 10" descr="A graph of a graph&#10;&#10;Description automatically generated with medium confidence">
            <a:extLst>
              <a:ext uri="{FF2B5EF4-FFF2-40B4-BE49-F238E27FC236}">
                <a16:creationId xmlns:a16="http://schemas.microsoft.com/office/drawing/2014/main" id="{2E0DAF3B-BF39-A6EB-AB9C-DAC51B797167}"/>
              </a:ext>
            </a:extLst>
          </p:cNvPr>
          <p:cNvPicPr>
            <a:picLocks noChangeAspect="1"/>
          </p:cNvPicPr>
          <p:nvPr/>
        </p:nvPicPr>
        <p:blipFill>
          <a:blip r:embed="rId19">
            <a:extLst>
              <a:ext uri="{28A0092B-C50C-407E-A947-70E740481C1C}">
                <a14:useLocalDpi xmlns:a14="http://schemas.microsoft.com/office/drawing/2010/main" val="0"/>
              </a:ext>
            </a:extLst>
          </a:blip>
          <a:srcRect l="4902" r="6687" b="5073"/>
          <a:stretch/>
        </p:blipFill>
        <p:spPr>
          <a:xfrm>
            <a:off x="7798201" y="9510869"/>
            <a:ext cx="6285294" cy="2699416"/>
          </a:xfrm>
          <a:prstGeom prst="rect">
            <a:avLst/>
          </a:prstGeom>
        </p:spPr>
      </p:pic>
      <p:sp>
        <p:nvSpPr>
          <p:cNvPr id="16" name="圆角矩形 5">
            <a:extLst>
              <a:ext uri="{FF2B5EF4-FFF2-40B4-BE49-F238E27FC236}">
                <a16:creationId xmlns:a16="http://schemas.microsoft.com/office/drawing/2014/main" id="{EC4C388A-4516-1D97-C707-BA1BC15FA982}"/>
              </a:ext>
            </a:extLst>
          </p:cNvPr>
          <p:cNvSpPr/>
          <p:nvPr/>
        </p:nvSpPr>
        <p:spPr>
          <a:xfrm>
            <a:off x="1605519" y="13372261"/>
            <a:ext cx="12547355" cy="9399714"/>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8" name="文本框 12">
            <a:extLst>
              <a:ext uri="{FF2B5EF4-FFF2-40B4-BE49-F238E27FC236}">
                <a16:creationId xmlns:a16="http://schemas.microsoft.com/office/drawing/2014/main" id="{5EB90210-6FB6-4307-CBDA-CDA53E89F885}"/>
              </a:ext>
            </a:extLst>
          </p:cNvPr>
          <p:cNvSpPr txBox="1"/>
          <p:nvPr>
            <p:custDataLst>
              <p:tags r:id="rId12"/>
            </p:custDataLst>
          </p:nvPr>
        </p:nvSpPr>
        <p:spPr>
          <a:xfrm>
            <a:off x="1799907" y="13410665"/>
            <a:ext cx="12099925" cy="9002323"/>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2 &amp; 3</a:t>
            </a: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p:txBody>
      </p:sp>
      <p:pic>
        <p:nvPicPr>
          <p:cNvPr id="39" name="Picture 38">
            <a:extLst>
              <a:ext uri="{FF2B5EF4-FFF2-40B4-BE49-F238E27FC236}">
                <a16:creationId xmlns:a16="http://schemas.microsoft.com/office/drawing/2014/main" id="{3E213F57-246B-BA3F-1190-57E310ED064C}"/>
              </a:ext>
            </a:extLst>
          </p:cNvPr>
          <p:cNvPicPr>
            <a:picLocks noChangeAspect="1"/>
          </p:cNvPicPr>
          <p:nvPr/>
        </p:nvPicPr>
        <p:blipFill>
          <a:blip r:embed="rId20"/>
          <a:stretch>
            <a:fillRect/>
          </a:stretch>
        </p:blipFill>
        <p:spPr>
          <a:xfrm>
            <a:off x="1799907" y="10444315"/>
            <a:ext cx="6179211" cy="2475285"/>
          </a:xfrm>
          <a:prstGeom prst="rect">
            <a:avLst/>
          </a:prstGeom>
        </p:spPr>
      </p:pic>
      <p:pic>
        <p:nvPicPr>
          <p:cNvPr id="46" name="Picture 45">
            <a:extLst>
              <a:ext uri="{FF2B5EF4-FFF2-40B4-BE49-F238E27FC236}">
                <a16:creationId xmlns:a16="http://schemas.microsoft.com/office/drawing/2014/main" id="{E0C40BF2-9C40-937D-7BA7-0DD9DA57B4D2}"/>
              </a:ext>
            </a:extLst>
          </p:cNvPr>
          <p:cNvPicPr>
            <a:picLocks noChangeAspect="1"/>
          </p:cNvPicPr>
          <p:nvPr/>
        </p:nvPicPr>
        <p:blipFill>
          <a:blip r:embed="rId21"/>
          <a:stretch>
            <a:fillRect/>
          </a:stretch>
        </p:blipFill>
        <p:spPr>
          <a:xfrm>
            <a:off x="8191737" y="13893194"/>
            <a:ext cx="5852245" cy="1577080"/>
          </a:xfrm>
          <a:prstGeom prst="rect">
            <a:avLst/>
          </a:prstGeom>
        </p:spPr>
      </p:pic>
      <p:pic>
        <p:nvPicPr>
          <p:cNvPr id="59" name="Picture 58" descr="A screenshot of a graph&#10;&#10;Description automatically generated">
            <a:extLst>
              <a:ext uri="{FF2B5EF4-FFF2-40B4-BE49-F238E27FC236}">
                <a16:creationId xmlns:a16="http://schemas.microsoft.com/office/drawing/2014/main" id="{D56AB122-B29C-BD48-BDD5-3E880B6A0DC9}"/>
              </a:ext>
            </a:extLst>
          </p:cNvPr>
          <p:cNvPicPr>
            <a:picLocks noChangeAspect="1"/>
          </p:cNvPicPr>
          <p:nvPr/>
        </p:nvPicPr>
        <p:blipFill>
          <a:blip r:embed="rId22">
            <a:extLst>
              <a:ext uri="{28A0092B-C50C-407E-A947-70E740481C1C}">
                <a14:useLocalDpi xmlns:a14="http://schemas.microsoft.com/office/drawing/2010/main" val="0"/>
              </a:ext>
            </a:extLst>
          </a:blip>
          <a:srcRect r="2487" b="31334"/>
          <a:stretch/>
        </p:blipFill>
        <p:spPr>
          <a:xfrm>
            <a:off x="8494428" y="15944175"/>
            <a:ext cx="4644073" cy="3270234"/>
          </a:xfrm>
          <a:prstGeom prst="rect">
            <a:avLst/>
          </a:prstGeom>
        </p:spPr>
      </p:pic>
      <p:sp>
        <p:nvSpPr>
          <p:cNvPr id="62" name="Rectangle 1">
            <a:extLst>
              <a:ext uri="{FF2B5EF4-FFF2-40B4-BE49-F238E27FC236}">
                <a16:creationId xmlns:a16="http://schemas.microsoft.com/office/drawing/2014/main" id="{B2B86F2B-9578-3D8A-554E-73B47C504C58}"/>
              </a:ext>
            </a:extLst>
          </p:cNvPr>
          <p:cNvSpPr>
            <a:spLocks noChangeArrowheads="1"/>
          </p:cNvSpPr>
          <p:nvPr/>
        </p:nvSpPr>
        <p:spPr bwMode="auto">
          <a:xfrm>
            <a:off x="0" y="0"/>
            <a:ext cx="4284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inherit"/>
              </a:rPr>
              <a:t>g.fig.suptitle(</a:t>
            </a:r>
            <a:r>
              <a:rPr kumimoji="0" lang="en-US" altLang="en-US" sz="1000" b="0" i="0" u="none" strike="noStrike" cap="none" normalizeH="0" baseline="0">
                <a:ln>
                  <a:noFill/>
                </a:ln>
                <a:solidFill>
                  <a:srgbClr val="B5BD68"/>
                </a:solidFill>
                <a:effectLst/>
                <a:latin typeface="inherit"/>
              </a:rPr>
              <a:t>'Distribution of dog breeds over districts'</a:t>
            </a:r>
            <a:r>
              <a:rPr kumimoji="0" lang="en-US" altLang="en-US" sz="1000" b="0" i="0" u="none" strike="noStrike" cap="none" normalizeH="0" baseline="0">
                <a:ln>
                  <a:noFill/>
                </a:ln>
                <a:solidFill>
                  <a:srgbClr val="C5C8C6"/>
                </a:solidFill>
                <a:effectLst/>
                <a:latin typeface="inherit"/>
              </a:rPr>
              <a:t>, fontsize=</a:t>
            </a:r>
            <a:r>
              <a:rPr kumimoji="0" lang="en-US" altLang="en-US" sz="1000" b="0" i="0" u="none" strike="noStrike" cap="none" normalizeH="0" baseline="0">
                <a:ln>
                  <a:noFill/>
                </a:ln>
                <a:solidFill>
                  <a:srgbClr val="DE935F"/>
                </a:solidFill>
                <a:effectLst/>
                <a:latin typeface="inherit"/>
              </a:rPr>
              <a:t>18</a:t>
            </a:r>
            <a:r>
              <a:rPr kumimoji="0" lang="en-US" altLang="en-US" sz="1000" b="0" i="0" u="none" strike="noStrike" cap="none" normalizeH="0" baseline="0">
                <a:ln>
                  <a:noFill/>
                </a:ln>
                <a:solidFill>
                  <a:srgbClr val="C5C8C6"/>
                </a:solidFill>
                <a:effectLst/>
                <a:latin typeface="inherit"/>
              </a:rPr>
              <a:t>, x=</a:t>
            </a:r>
            <a:r>
              <a:rPr kumimoji="0" lang="en-US" altLang="en-US" sz="1000" b="0" i="0" u="none" strike="noStrike" cap="none" normalizeH="0" baseline="0">
                <a:ln>
                  <a:noFill/>
                </a:ln>
                <a:solidFill>
                  <a:srgbClr val="DE935F"/>
                </a:solidFill>
                <a:effectLst/>
                <a:latin typeface="inherit"/>
              </a:rPr>
              <a:t>0.95</a:t>
            </a:r>
            <a:r>
              <a:rPr kumimoji="0" lang="en-US" altLang="en-US" sz="1000" b="0" i="0" u="none" strike="noStrike" cap="none" normalizeH="0" baseline="0">
                <a:ln>
                  <a:noFill/>
                </a:ln>
                <a:solidFill>
                  <a:srgbClr val="C5C8C6"/>
                </a:solidFill>
                <a:effectLst/>
                <a:latin typeface="inherit"/>
              </a:rPr>
              <a:t>, y=</a:t>
            </a:r>
            <a:r>
              <a:rPr kumimoji="0" lang="en-US" altLang="en-US" sz="1000" b="0" i="0" u="none" strike="noStrike" cap="none" normalizeH="0" baseline="0">
                <a:ln>
                  <a:noFill/>
                </a:ln>
                <a:solidFill>
                  <a:srgbClr val="DE935F"/>
                </a:solidFill>
                <a:effectLst/>
                <a:latin typeface="inherit"/>
              </a:rPr>
              <a:t>0.01</a:t>
            </a:r>
            <a:r>
              <a:rPr kumimoji="0" lang="en-US" altLang="en-US" sz="1000" b="0" i="0" u="none" strike="noStrike" cap="none" normalizeH="0" baseline="0">
                <a:ln>
                  <a:noFill/>
                </a:ln>
                <a:solidFill>
                  <a:srgbClr val="C5C8C6"/>
                </a:solidFill>
                <a:effectLst/>
                <a:latin typeface="inherit"/>
              </a:rPr>
              <a:t>, ha=</a:t>
            </a:r>
            <a:r>
              <a:rPr kumimoji="0" lang="en-US" altLang="en-US" sz="1000" b="0" i="0" u="none" strike="noStrike" cap="none" normalizeH="0" baseline="0">
                <a:ln>
                  <a:noFill/>
                </a:ln>
                <a:solidFill>
                  <a:srgbClr val="B5BD68"/>
                </a:solidFill>
                <a:effectLst/>
                <a:latin typeface="inherit"/>
              </a:rPr>
              <a:t>'right'</a:t>
            </a:r>
            <a:r>
              <a:rPr kumimoji="0" lang="en-US" altLang="en-US" sz="1000" b="0" i="0" u="none" strike="noStrike" cap="none" normalizeH="0" baseline="0">
                <a:ln>
                  <a:noFill/>
                </a:ln>
                <a:solidFill>
                  <a:srgbClr val="C5C8C6"/>
                </a:solidFill>
                <a:effectLst/>
                <a:latin typeface="inherit"/>
              </a:rPr>
              <a:t>)</a:t>
            </a:r>
            <a:r>
              <a:rPr kumimoji="0" lang="en-US" altLang="en-US" sz="2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剪去对角的矩形 9">
            <a:extLst>
              <a:ext uri="{FF2B5EF4-FFF2-40B4-BE49-F238E27FC236}">
                <a16:creationId xmlns:a16="http://schemas.microsoft.com/office/drawing/2014/main" id="{246381E5-B3D7-7088-CFBF-3FC01FA0817E}"/>
              </a:ext>
            </a:extLst>
          </p:cNvPr>
          <p:cNvSpPr/>
          <p:nvPr/>
        </p:nvSpPr>
        <p:spPr>
          <a:xfrm rot="16200000">
            <a:off x="7590584" y="17063477"/>
            <a:ext cx="740187" cy="12821922"/>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8">
            <a:extLst>
              <a:ext uri="{FF2B5EF4-FFF2-40B4-BE49-F238E27FC236}">
                <a16:creationId xmlns:a16="http://schemas.microsoft.com/office/drawing/2014/main" id="{E93F51D7-74B5-8AB0-2C97-C44377649A26}"/>
              </a:ext>
            </a:extLst>
          </p:cNvPr>
          <p:cNvSpPr txBox="1"/>
          <p:nvPr>
            <p:custDataLst>
              <p:tags r:id="rId13"/>
            </p:custDataLst>
          </p:nvPr>
        </p:nvSpPr>
        <p:spPr>
          <a:xfrm>
            <a:off x="1758467" y="2301633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1</a:t>
            </a:r>
          </a:p>
        </p:txBody>
      </p:sp>
      <p:sp>
        <p:nvSpPr>
          <p:cNvPr id="67" name="圆角矩形 5">
            <a:extLst>
              <a:ext uri="{FF2B5EF4-FFF2-40B4-BE49-F238E27FC236}">
                <a16:creationId xmlns:a16="http://schemas.microsoft.com/office/drawing/2014/main" id="{AB4832E2-9CB3-B399-2F9B-01E5F42D34D4}"/>
              </a:ext>
            </a:extLst>
          </p:cNvPr>
          <p:cNvSpPr/>
          <p:nvPr/>
        </p:nvSpPr>
        <p:spPr>
          <a:xfrm>
            <a:off x="14938106" y="19906358"/>
            <a:ext cx="13275782" cy="855776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8" name="圆角矩形 5">
            <a:extLst>
              <a:ext uri="{FF2B5EF4-FFF2-40B4-BE49-F238E27FC236}">
                <a16:creationId xmlns:a16="http://schemas.microsoft.com/office/drawing/2014/main" id="{ADE75875-DF1F-C3FF-C284-6FFE4A9061F3}"/>
              </a:ext>
            </a:extLst>
          </p:cNvPr>
          <p:cNvSpPr/>
          <p:nvPr/>
        </p:nvSpPr>
        <p:spPr>
          <a:xfrm>
            <a:off x="14938106" y="4371263"/>
            <a:ext cx="13275782" cy="5166561"/>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9" name="剪去对角的矩形 9">
            <a:extLst>
              <a:ext uri="{FF2B5EF4-FFF2-40B4-BE49-F238E27FC236}">
                <a16:creationId xmlns:a16="http://schemas.microsoft.com/office/drawing/2014/main" id="{090A25DB-B7E8-3F21-E834-45F698526073}"/>
              </a:ext>
            </a:extLst>
          </p:cNvPr>
          <p:cNvSpPr/>
          <p:nvPr/>
        </p:nvSpPr>
        <p:spPr>
          <a:xfrm rot="16200000">
            <a:off x="34657572" y="-1698884"/>
            <a:ext cx="708649" cy="1275338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28">
            <a:extLst>
              <a:ext uri="{FF2B5EF4-FFF2-40B4-BE49-F238E27FC236}">
                <a16:creationId xmlns:a16="http://schemas.microsoft.com/office/drawing/2014/main" id="{6FF6DB80-1547-F670-AB44-50D6922C7211}"/>
              </a:ext>
            </a:extLst>
          </p:cNvPr>
          <p:cNvSpPr txBox="1"/>
          <p:nvPr>
            <p:custDataLst>
              <p:tags r:id="rId14"/>
            </p:custDataLst>
          </p:nvPr>
        </p:nvSpPr>
        <p:spPr>
          <a:xfrm>
            <a:off x="28996669" y="1290415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5</a:t>
            </a:r>
          </a:p>
        </p:txBody>
      </p:sp>
      <p:sp>
        <p:nvSpPr>
          <p:cNvPr id="32" name="文本框 28">
            <a:extLst>
              <a:ext uri="{FF2B5EF4-FFF2-40B4-BE49-F238E27FC236}">
                <a16:creationId xmlns:a16="http://schemas.microsoft.com/office/drawing/2014/main" id="{B3826FFE-D7E5-0EE2-B873-74E2BD108522}"/>
              </a:ext>
            </a:extLst>
          </p:cNvPr>
          <p:cNvSpPr txBox="1"/>
          <p:nvPr>
            <p:custDataLst>
              <p:tags r:id="rId15"/>
            </p:custDataLst>
          </p:nvPr>
        </p:nvSpPr>
        <p:spPr>
          <a:xfrm>
            <a:off x="29114909" y="425521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4</a:t>
            </a:r>
          </a:p>
        </p:txBody>
      </p:sp>
      <p:sp>
        <p:nvSpPr>
          <p:cNvPr id="71" name="圆角矩形 5">
            <a:extLst>
              <a:ext uri="{FF2B5EF4-FFF2-40B4-BE49-F238E27FC236}">
                <a16:creationId xmlns:a16="http://schemas.microsoft.com/office/drawing/2014/main" id="{5571A1A3-FAF0-4B6A-CD32-93962B9E53C4}"/>
              </a:ext>
            </a:extLst>
          </p:cNvPr>
          <p:cNvSpPr/>
          <p:nvPr/>
        </p:nvSpPr>
        <p:spPr>
          <a:xfrm>
            <a:off x="28759428" y="5168554"/>
            <a:ext cx="12600305" cy="742418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pic>
        <p:nvPicPr>
          <p:cNvPr id="73" name="Picture 72">
            <a:extLst>
              <a:ext uri="{FF2B5EF4-FFF2-40B4-BE49-F238E27FC236}">
                <a16:creationId xmlns:a16="http://schemas.microsoft.com/office/drawing/2014/main" id="{29ADB6D0-95E9-321A-194A-0CB154BED517}"/>
              </a:ext>
            </a:extLst>
          </p:cNvPr>
          <p:cNvPicPr>
            <a:picLocks noChangeAspect="1"/>
          </p:cNvPicPr>
          <p:nvPr/>
        </p:nvPicPr>
        <p:blipFill>
          <a:blip r:embed="rId23"/>
          <a:stretch>
            <a:fillRect/>
          </a:stretch>
        </p:blipFill>
        <p:spPr>
          <a:xfrm>
            <a:off x="22336430" y="11203857"/>
            <a:ext cx="5508597" cy="1839234"/>
          </a:xfrm>
          <a:prstGeom prst="rect">
            <a:avLst/>
          </a:prstGeom>
        </p:spPr>
      </p:pic>
      <mc:AlternateContent xmlns:mc="http://schemas.openxmlformats.org/markup-compatibility/2006" xmlns:p14="http://schemas.microsoft.com/office/powerpoint/2010/main">
        <mc:Choice Requires="p14">
          <p:contentPart p14:bwMode="auto" r:id="rId24">
            <p14:nvContentPartPr>
              <p14:cNvPr id="111" name="Ink 110">
                <a:extLst>
                  <a:ext uri="{FF2B5EF4-FFF2-40B4-BE49-F238E27FC236}">
                    <a16:creationId xmlns:a16="http://schemas.microsoft.com/office/drawing/2014/main" id="{DE6DE54C-C012-5500-F948-F56A09ECD979}"/>
                  </a:ext>
                </a:extLst>
              </p14:cNvPr>
              <p14:cNvContentPartPr/>
              <p14:nvPr/>
            </p14:nvContentPartPr>
            <p14:xfrm>
              <a:off x="20329440" y="17236440"/>
              <a:ext cx="360" cy="360"/>
            </p14:xfrm>
          </p:contentPart>
        </mc:Choice>
        <mc:Fallback xmlns="">
          <p:pic>
            <p:nvPicPr>
              <p:cNvPr id="111" name="Ink 110">
                <a:extLst>
                  <a:ext uri="{FF2B5EF4-FFF2-40B4-BE49-F238E27FC236}">
                    <a16:creationId xmlns:a16="http://schemas.microsoft.com/office/drawing/2014/main" id="{DE6DE54C-C012-5500-F948-F56A09ECD979}"/>
                  </a:ext>
                </a:extLst>
              </p:cNvPr>
              <p:cNvPicPr/>
              <p:nvPr/>
            </p:nvPicPr>
            <p:blipFill>
              <a:blip r:embed="rId31"/>
              <a:stretch>
                <a:fillRect/>
              </a:stretch>
            </p:blipFill>
            <p:spPr>
              <a:xfrm>
                <a:off x="20325120" y="17231760"/>
                <a:ext cx="9000" cy="9000"/>
              </a:xfrm>
              <a:prstGeom prst="rect">
                <a:avLst/>
              </a:prstGeom>
            </p:spPr>
          </p:pic>
        </mc:Fallback>
      </mc:AlternateContent>
      <p:sp>
        <p:nvSpPr>
          <p:cNvPr id="115" name="TextBox 114">
            <a:extLst>
              <a:ext uri="{FF2B5EF4-FFF2-40B4-BE49-F238E27FC236}">
                <a16:creationId xmlns:a16="http://schemas.microsoft.com/office/drawing/2014/main" id="{6004CD4E-6F5C-DF42-3B8F-E04E74AD954E}"/>
              </a:ext>
            </a:extLst>
          </p:cNvPr>
          <p:cNvSpPr txBox="1"/>
          <p:nvPr/>
        </p:nvSpPr>
        <p:spPr>
          <a:xfrm>
            <a:off x="20812650" y="17221404"/>
            <a:ext cx="6356119" cy="1369606"/>
          </a:xfrm>
          <a:prstGeom prst="rect">
            <a:avLst/>
          </a:prstGeom>
          <a:noFill/>
        </p:spPr>
        <p:txBody>
          <a:bodyPr wrap="square" rtlCol="0">
            <a:spAutoFit/>
          </a:bodyPr>
          <a:lstStyle/>
          <a:p>
            <a:r>
              <a:rPr lang="de-DE" sz="2400" b="1" i="1" u="sng" dirty="0" err="1"/>
              <a:t>Answer</a:t>
            </a:r>
            <a:r>
              <a:rPr lang="de-DE" sz="2400" b="1" dirty="0"/>
              <a:t>: </a:t>
            </a:r>
          </a:p>
          <a:p>
            <a:r>
              <a:rPr lang="de-DE" sz="2400" dirty="0" err="1"/>
              <a:t>There</a:t>
            </a:r>
            <a:r>
              <a:rPr lang="de-DE" sz="2400" dirty="0"/>
              <a:t> </a:t>
            </a:r>
            <a:r>
              <a:rPr lang="de-DE" sz="2400" dirty="0" err="1"/>
              <a:t>is</a:t>
            </a:r>
            <a:r>
              <a:rPr lang="de-DE" sz="2400" dirty="0"/>
              <a:t> </a:t>
            </a:r>
            <a:r>
              <a:rPr lang="de-DE" sz="2400" b="1" dirty="0" err="1"/>
              <a:t>no</a:t>
            </a:r>
            <a:r>
              <a:rPr lang="de-DE" sz="2400" b="1" dirty="0"/>
              <a:t> </a:t>
            </a:r>
            <a:r>
              <a:rPr lang="de-DE" sz="2400" dirty="0"/>
              <a:t>positive </a:t>
            </a:r>
            <a:r>
              <a:rPr lang="de-DE" sz="2400" dirty="0" err="1"/>
              <a:t>correlation</a:t>
            </a:r>
            <a:r>
              <a:rPr lang="de-DE" sz="2400" dirty="0"/>
              <a:t> </a:t>
            </a:r>
            <a:r>
              <a:rPr lang="de-DE" sz="2400" dirty="0" err="1"/>
              <a:t>between</a:t>
            </a:r>
            <a:r>
              <a:rPr lang="de-DE" sz="2400" dirty="0"/>
              <a:t> </a:t>
            </a:r>
            <a:r>
              <a:rPr lang="de-DE" sz="2400" dirty="0" err="1"/>
              <a:t>the</a:t>
            </a:r>
            <a:r>
              <a:rPr lang="de-DE" sz="2400" dirty="0"/>
              <a:t> </a:t>
            </a:r>
            <a:r>
              <a:rPr lang="de-DE" sz="2400" dirty="0" err="1"/>
              <a:t>ownership</a:t>
            </a:r>
            <a:r>
              <a:rPr lang="de-DE" sz="2400" dirty="0"/>
              <a:t> </a:t>
            </a:r>
            <a:r>
              <a:rPr lang="de-DE" sz="2400" dirty="0" err="1"/>
              <a:t>of</a:t>
            </a:r>
            <a:r>
              <a:rPr lang="de-DE" sz="2400" dirty="0"/>
              <a:t> Listenhunde and </a:t>
            </a:r>
            <a:r>
              <a:rPr lang="de-DE" sz="2400" dirty="0" err="1"/>
              <a:t>the</a:t>
            </a:r>
            <a:r>
              <a:rPr lang="de-DE" sz="2400" dirty="0"/>
              <a:t> </a:t>
            </a:r>
            <a:r>
              <a:rPr lang="de-DE" sz="2400" dirty="0" err="1"/>
              <a:t>district</a:t>
            </a:r>
            <a:r>
              <a:rPr lang="de-DE" sz="2400" dirty="0"/>
              <a:t>. </a:t>
            </a:r>
          </a:p>
          <a:p>
            <a:endParaRPr lang="en-GB" sz="1100" dirty="0"/>
          </a:p>
        </p:txBody>
      </p:sp>
      <p:sp>
        <p:nvSpPr>
          <p:cNvPr id="117" name="TextBox 116">
            <a:extLst>
              <a:ext uri="{FF2B5EF4-FFF2-40B4-BE49-F238E27FC236}">
                <a16:creationId xmlns:a16="http://schemas.microsoft.com/office/drawing/2014/main" id="{495CF559-A177-7C6B-6851-605DB84D04A3}"/>
              </a:ext>
            </a:extLst>
          </p:cNvPr>
          <p:cNvSpPr txBox="1"/>
          <p:nvPr/>
        </p:nvSpPr>
        <p:spPr>
          <a:xfrm>
            <a:off x="23680820" y="13804835"/>
            <a:ext cx="4317390" cy="523220"/>
          </a:xfrm>
          <a:prstGeom prst="rect">
            <a:avLst/>
          </a:prstGeom>
          <a:noFill/>
        </p:spPr>
        <p:txBody>
          <a:bodyPr wrap="square" rtlCol="0">
            <a:spAutoFit/>
          </a:bodyPr>
          <a:lstStyle/>
          <a:p>
            <a:r>
              <a:rPr lang="de-DE" sz="1400" b="1" dirty="0"/>
              <a:t>2) </a:t>
            </a:r>
            <a:r>
              <a:rPr lang="de-DE" sz="1400" dirty="0"/>
              <a:t>The </a:t>
            </a:r>
            <a:r>
              <a:rPr lang="de-DE" sz="1400" dirty="0" err="1"/>
              <a:t>difference</a:t>
            </a:r>
            <a:r>
              <a:rPr lang="de-DE" sz="1400" dirty="0"/>
              <a:t> </a:t>
            </a:r>
            <a:r>
              <a:rPr lang="de-DE" sz="1400" dirty="0" err="1"/>
              <a:t>of</a:t>
            </a:r>
            <a:r>
              <a:rPr lang="de-DE" sz="1400" dirty="0"/>
              <a:t> relative </a:t>
            </a:r>
            <a:r>
              <a:rPr lang="de-DE" sz="1400" dirty="0" err="1"/>
              <a:t>percentage</a:t>
            </a:r>
            <a:r>
              <a:rPr lang="de-DE" sz="1400" dirty="0"/>
              <a:t> </a:t>
            </a:r>
            <a:r>
              <a:rPr lang="de-DE" sz="1400" dirty="0" err="1"/>
              <a:t>of</a:t>
            </a:r>
            <a:r>
              <a:rPr lang="de-DE" sz="1400" dirty="0"/>
              <a:t> Listenhunde in </a:t>
            </a:r>
            <a:r>
              <a:rPr lang="de-DE" sz="1400" b="1" dirty="0" err="1"/>
              <a:t>outer</a:t>
            </a:r>
            <a:r>
              <a:rPr lang="de-DE" sz="1400" dirty="0"/>
              <a:t> vs. </a:t>
            </a:r>
            <a:r>
              <a:rPr lang="de-DE" sz="1400" b="1" dirty="0" err="1"/>
              <a:t>inner</a:t>
            </a:r>
            <a:r>
              <a:rPr lang="de-DE" sz="1400" dirty="0"/>
              <a:t> </a:t>
            </a:r>
            <a:r>
              <a:rPr lang="de-DE" sz="1400" dirty="0" err="1"/>
              <a:t>districts</a:t>
            </a:r>
            <a:r>
              <a:rPr lang="de-DE" sz="1400" dirty="0"/>
              <a:t> </a:t>
            </a:r>
            <a:r>
              <a:rPr lang="de-DE" sz="1400" dirty="0" err="1"/>
              <a:t>is</a:t>
            </a:r>
            <a:r>
              <a:rPr lang="de-DE" sz="1400" dirty="0"/>
              <a:t> </a:t>
            </a:r>
            <a:r>
              <a:rPr lang="de-DE" sz="1400" dirty="0" err="1"/>
              <a:t>only</a:t>
            </a:r>
            <a:r>
              <a:rPr lang="de-DE" sz="1400" dirty="0"/>
              <a:t> </a:t>
            </a:r>
            <a:r>
              <a:rPr lang="de-DE" sz="1400" b="1" dirty="0"/>
              <a:t>~ 0.2 %. </a:t>
            </a:r>
          </a:p>
        </p:txBody>
      </p:sp>
      <p:sp>
        <p:nvSpPr>
          <p:cNvPr id="10" name="TextBox 9">
            <a:extLst>
              <a:ext uri="{FF2B5EF4-FFF2-40B4-BE49-F238E27FC236}">
                <a16:creationId xmlns:a16="http://schemas.microsoft.com/office/drawing/2014/main" id="{875352A2-0144-4040-A474-23C011913C30}"/>
              </a:ext>
            </a:extLst>
          </p:cNvPr>
          <p:cNvSpPr txBox="1"/>
          <p:nvPr/>
        </p:nvSpPr>
        <p:spPr>
          <a:xfrm>
            <a:off x="1769741" y="24246000"/>
            <a:ext cx="12238831"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prevalence of specific dog breeds in Vienna is strongly influenced by real estate prices.</a:t>
            </a:r>
          </a:p>
        </p:txBody>
      </p:sp>
      <p:pic>
        <p:nvPicPr>
          <p:cNvPr id="33" name="Picture 32">
            <a:extLst>
              <a:ext uri="{FF2B5EF4-FFF2-40B4-BE49-F238E27FC236}">
                <a16:creationId xmlns:a16="http://schemas.microsoft.com/office/drawing/2014/main" id="{1CB550A3-BF1D-416E-852A-B3A91D7530F2}"/>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799907" y="25077390"/>
            <a:ext cx="2873225" cy="1327961"/>
          </a:xfrm>
          <a:prstGeom prst="rect">
            <a:avLst/>
          </a:prstGeom>
        </p:spPr>
      </p:pic>
      <p:pic>
        <p:nvPicPr>
          <p:cNvPr id="45" name="Picture 44">
            <a:extLst>
              <a:ext uri="{FF2B5EF4-FFF2-40B4-BE49-F238E27FC236}">
                <a16:creationId xmlns:a16="http://schemas.microsoft.com/office/drawing/2014/main" id="{CF50FE34-8015-49C2-AEB0-37A72E629E1C}"/>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040790" y="26452878"/>
            <a:ext cx="2632342" cy="1928789"/>
          </a:xfrm>
          <a:prstGeom prst="rect">
            <a:avLst/>
          </a:prstGeom>
        </p:spPr>
      </p:pic>
      <p:sp>
        <p:nvSpPr>
          <p:cNvPr id="48" name="Arrow: Right 47">
            <a:extLst>
              <a:ext uri="{FF2B5EF4-FFF2-40B4-BE49-F238E27FC236}">
                <a16:creationId xmlns:a16="http://schemas.microsoft.com/office/drawing/2014/main" id="{12C1352C-6EC9-4A61-981B-FD4AF32834BF}"/>
              </a:ext>
            </a:extLst>
          </p:cNvPr>
          <p:cNvSpPr/>
          <p:nvPr/>
        </p:nvSpPr>
        <p:spPr>
          <a:xfrm>
            <a:off x="4889512" y="26299921"/>
            <a:ext cx="749288" cy="507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4E87566-3811-402E-926C-01150FCAAF25}"/>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926926" y="24742280"/>
            <a:ext cx="3762712" cy="3600000"/>
          </a:xfrm>
          <a:prstGeom prst="rect">
            <a:avLst/>
          </a:prstGeom>
        </p:spPr>
      </p:pic>
      <p:pic>
        <p:nvPicPr>
          <p:cNvPr id="58" name="Picture 57">
            <a:extLst>
              <a:ext uri="{FF2B5EF4-FFF2-40B4-BE49-F238E27FC236}">
                <a16:creationId xmlns:a16="http://schemas.microsoft.com/office/drawing/2014/main" id="{DCD5A78C-CAD7-42F9-BACD-659AB24C98A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0064727" y="24777551"/>
            <a:ext cx="3721122" cy="3600000"/>
          </a:xfrm>
          <a:prstGeom prst="rect">
            <a:avLst/>
          </a:prstGeom>
        </p:spPr>
      </p:pic>
      <p:sp>
        <p:nvSpPr>
          <p:cNvPr id="61" name="TextBox 60">
            <a:extLst>
              <a:ext uri="{FF2B5EF4-FFF2-40B4-BE49-F238E27FC236}">
                <a16:creationId xmlns:a16="http://schemas.microsoft.com/office/drawing/2014/main" id="{32D5A727-F187-4238-8933-ECD680D32EFB}"/>
              </a:ext>
            </a:extLst>
          </p:cNvPr>
          <p:cNvSpPr txBox="1"/>
          <p:nvPr/>
        </p:nvSpPr>
        <p:spPr>
          <a:xfrm>
            <a:off x="15089632" y="4562337"/>
            <a:ext cx="426751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Hypothesis 1 - Continuation</a:t>
            </a:r>
          </a:p>
        </p:txBody>
      </p:sp>
      <p:pic>
        <p:nvPicPr>
          <p:cNvPr id="74" name="Picture 73">
            <a:extLst>
              <a:ext uri="{FF2B5EF4-FFF2-40B4-BE49-F238E27FC236}">
                <a16:creationId xmlns:a16="http://schemas.microsoft.com/office/drawing/2014/main" id="{A48E352E-0BA9-4328-B248-E0100D4CA5D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5051114" y="5106938"/>
            <a:ext cx="5805916" cy="4325407"/>
          </a:xfrm>
          <a:prstGeom prst="rect">
            <a:avLst/>
          </a:prstGeom>
        </p:spPr>
      </p:pic>
      <p:pic>
        <p:nvPicPr>
          <p:cNvPr id="76" name="Picture 75">
            <a:extLst>
              <a:ext uri="{FF2B5EF4-FFF2-40B4-BE49-F238E27FC236}">
                <a16:creationId xmlns:a16="http://schemas.microsoft.com/office/drawing/2014/main" id="{814673BC-1367-4D63-9171-066D0D70F182}"/>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0988068" y="4472494"/>
            <a:ext cx="6794065" cy="4047754"/>
          </a:xfrm>
          <a:prstGeom prst="rect">
            <a:avLst/>
          </a:prstGeom>
        </p:spPr>
      </p:pic>
      <p:pic>
        <p:nvPicPr>
          <p:cNvPr id="82" name="Picture 81">
            <a:extLst>
              <a:ext uri="{FF2B5EF4-FFF2-40B4-BE49-F238E27FC236}">
                <a16:creationId xmlns:a16="http://schemas.microsoft.com/office/drawing/2014/main" id="{0AC6B6D1-1445-4128-A82B-230D11E42083}"/>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0857030" y="8735101"/>
            <a:ext cx="7198961" cy="659415"/>
          </a:xfrm>
          <a:prstGeom prst="rect">
            <a:avLst/>
          </a:prstGeom>
        </p:spPr>
      </p:pic>
      <p:pic>
        <p:nvPicPr>
          <p:cNvPr id="9" name="Picture 8" descr="A graph of different colored lines&#10;&#10;Description automatically generated">
            <a:extLst>
              <a:ext uri="{FF2B5EF4-FFF2-40B4-BE49-F238E27FC236}">
                <a16:creationId xmlns:a16="http://schemas.microsoft.com/office/drawing/2014/main" id="{A674D4AE-AED4-3929-0E3B-C3647834C510}"/>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23990709" y="13626525"/>
            <a:ext cx="6564910" cy="6166164"/>
          </a:xfrm>
          <a:prstGeom prst="rect">
            <a:avLst/>
          </a:prstGeom>
        </p:spPr>
      </p:pic>
      <p:pic>
        <p:nvPicPr>
          <p:cNvPr id="57" name="Picture 56" descr="A graph of different colored squares&#10;&#10;Description automatically generated">
            <a:extLst>
              <a:ext uri="{FF2B5EF4-FFF2-40B4-BE49-F238E27FC236}">
                <a16:creationId xmlns:a16="http://schemas.microsoft.com/office/drawing/2014/main" id="{D87B35BC-720C-EC80-6161-894D8F6EB9BB}"/>
              </a:ext>
            </a:extLst>
          </p:cNvPr>
          <p:cNvPicPr>
            <a:picLocks noChangeAspect="1"/>
          </p:cNvPicPr>
          <p:nvPr/>
        </p:nvPicPr>
        <p:blipFill>
          <a:blip r:embed="rId40">
            <a:extLst>
              <a:ext uri="{28A0092B-C50C-407E-A947-70E740481C1C}">
                <a14:useLocalDpi xmlns:a14="http://schemas.microsoft.com/office/drawing/2010/main" val="0"/>
              </a:ext>
            </a:extLst>
          </a:blip>
          <a:srcRect l="2626" t="6834" r="10545" b="6229"/>
          <a:stretch/>
        </p:blipFill>
        <p:spPr>
          <a:xfrm>
            <a:off x="6146133" y="19680544"/>
            <a:ext cx="7948087" cy="2981093"/>
          </a:xfrm>
          <a:prstGeom prst="rect">
            <a:avLst/>
          </a:prstGeom>
        </p:spPr>
      </p:pic>
      <p:sp>
        <p:nvSpPr>
          <p:cNvPr id="20" name="TextBox 19">
            <a:extLst>
              <a:ext uri="{FF2B5EF4-FFF2-40B4-BE49-F238E27FC236}">
                <a16:creationId xmlns:a16="http://schemas.microsoft.com/office/drawing/2014/main" id="{10E28791-B1C4-869F-FE2D-5955CF99BB6A}"/>
              </a:ext>
            </a:extLst>
          </p:cNvPr>
          <p:cNvSpPr txBox="1"/>
          <p:nvPr/>
        </p:nvSpPr>
        <p:spPr>
          <a:xfrm>
            <a:off x="15114403" y="11210577"/>
            <a:ext cx="7212198" cy="1938992"/>
          </a:xfrm>
          <a:prstGeom prst="rect">
            <a:avLst/>
          </a:prstGeom>
          <a:noFill/>
        </p:spPr>
        <p:txBody>
          <a:bodyPr wrap="square" rtlCol="0">
            <a:spAutoFit/>
          </a:bodyPr>
          <a:lstStyle/>
          <a:p>
            <a:r>
              <a:rPr lang="en-GB" sz="2400" b="1" i="1" u="sng" dirty="0">
                <a:latin typeface="Arial" panose="020B0604020202020204" pitchFamily="34" charset="0"/>
                <a:ea typeface="思源黑体 CN Regular" panose="020B0500000000000000" charset="-122"/>
                <a:cs typeface="Arial" panose="020B0604020202020204" pitchFamily="34" charset="0"/>
                <a:sym typeface="+mn-ea"/>
              </a:rPr>
              <a:t>Assumption</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r>
              <a:rPr lang="en-GB" sz="2400" dirty="0">
                <a:latin typeface="Arial" panose="020B0604020202020204" pitchFamily="34" charset="0"/>
                <a:ea typeface="思源黑体 CN Regular" panose="020B0500000000000000" charset="-122"/>
                <a:cs typeface="Arial" panose="020B0604020202020204" pitchFamily="34" charset="0"/>
                <a:sym typeface="+mn-ea"/>
              </a:rPr>
              <a:t>There is a positive correlation between the ownership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and district, with a higher prevalence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ownership in outer Viennese districts compared to inner districts.</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endParaRPr lang="en-GB" sz="2400" dirty="0"/>
          </a:p>
        </p:txBody>
      </p:sp>
      <p:pic>
        <p:nvPicPr>
          <p:cNvPr id="19" name="Picture 18" descr="A graph with red dots and green dots&#10;&#10;Description automatically generated">
            <a:extLst>
              <a:ext uri="{FF2B5EF4-FFF2-40B4-BE49-F238E27FC236}">
                <a16:creationId xmlns:a16="http://schemas.microsoft.com/office/drawing/2014/main" id="{081C592B-0C04-446E-04FC-50103FDEDF0A}"/>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5013442" y="13078976"/>
            <a:ext cx="8280898" cy="4140449"/>
          </a:xfrm>
          <a:prstGeom prst="rect">
            <a:avLst/>
          </a:prstGeom>
        </p:spPr>
      </p:pic>
      <p:sp>
        <p:nvSpPr>
          <p:cNvPr id="116" name="TextBox 115">
            <a:extLst>
              <a:ext uri="{FF2B5EF4-FFF2-40B4-BE49-F238E27FC236}">
                <a16:creationId xmlns:a16="http://schemas.microsoft.com/office/drawing/2014/main" id="{BC23514B-6B6B-F2FE-A09C-823661277C07}"/>
              </a:ext>
            </a:extLst>
          </p:cNvPr>
          <p:cNvSpPr txBox="1"/>
          <p:nvPr/>
        </p:nvSpPr>
        <p:spPr>
          <a:xfrm>
            <a:off x="15123631" y="17180811"/>
            <a:ext cx="3316409" cy="1077218"/>
          </a:xfrm>
          <a:prstGeom prst="rect">
            <a:avLst/>
          </a:prstGeom>
          <a:noFill/>
        </p:spPr>
        <p:txBody>
          <a:bodyPr wrap="square" rtlCol="0">
            <a:spAutoFit/>
          </a:bodyPr>
          <a:lstStyle/>
          <a:p>
            <a:r>
              <a:rPr lang="de-DE" sz="1600" b="1" dirty="0"/>
              <a:t>1) </a:t>
            </a:r>
            <a:r>
              <a:rPr lang="de-DE" sz="1600" dirty="0" err="1"/>
              <a:t>There</a:t>
            </a:r>
            <a:r>
              <a:rPr lang="de-DE" sz="1600" dirty="0"/>
              <a:t> </a:t>
            </a:r>
            <a:r>
              <a:rPr lang="de-DE" sz="1600" dirty="0" err="1"/>
              <a:t>is</a:t>
            </a:r>
            <a:r>
              <a:rPr lang="de-DE" sz="1600" dirty="0"/>
              <a:t> </a:t>
            </a:r>
            <a:r>
              <a:rPr lang="de-DE" sz="1600" b="1" dirty="0" err="1"/>
              <a:t>only</a:t>
            </a:r>
            <a:r>
              <a:rPr lang="de-DE" sz="1600" b="1" dirty="0"/>
              <a:t> a </a:t>
            </a:r>
            <a:r>
              <a:rPr lang="de-DE" sz="1600" b="1" dirty="0" err="1"/>
              <a:t>weak</a:t>
            </a:r>
            <a:r>
              <a:rPr lang="de-DE" sz="1600" b="1" dirty="0"/>
              <a:t> </a:t>
            </a:r>
            <a:r>
              <a:rPr lang="de-DE" sz="1600" b="1" dirty="0" err="1"/>
              <a:t>correlation</a:t>
            </a:r>
            <a:r>
              <a:rPr lang="de-DE" sz="1600" b="1" dirty="0"/>
              <a:t> </a:t>
            </a:r>
            <a:r>
              <a:rPr lang="de-DE" sz="1600" dirty="0" err="1"/>
              <a:t>between</a:t>
            </a:r>
            <a:r>
              <a:rPr lang="de-DE" sz="1600" dirty="0"/>
              <a:t> </a:t>
            </a:r>
            <a:r>
              <a:rPr lang="de-DE" sz="1600" dirty="0" err="1"/>
              <a:t>district</a:t>
            </a:r>
            <a:r>
              <a:rPr lang="de-DE" sz="1600" dirty="0"/>
              <a:t> and Listenhund </a:t>
            </a:r>
            <a:r>
              <a:rPr lang="de-DE" sz="1600" dirty="0" err="1"/>
              <a:t>for</a:t>
            </a:r>
            <a:r>
              <a:rPr lang="de-DE" sz="1600" dirty="0"/>
              <a:t> </a:t>
            </a:r>
            <a:r>
              <a:rPr lang="de-DE" sz="1600" b="1" dirty="0" err="1"/>
              <a:t>three</a:t>
            </a:r>
            <a:r>
              <a:rPr lang="de-DE" sz="1600" dirty="0"/>
              <a:t> Listenhund </a:t>
            </a:r>
            <a:r>
              <a:rPr lang="de-DE" sz="1600" dirty="0" err="1"/>
              <a:t>breeds</a:t>
            </a:r>
            <a:r>
              <a:rPr lang="de-DE" sz="1600" dirty="0"/>
              <a:t> (</a:t>
            </a:r>
            <a:r>
              <a:rPr lang="de-DE" sz="1600" b="1" dirty="0"/>
              <a:t>0.2 – 0.35</a:t>
            </a:r>
            <a:r>
              <a:rPr lang="de-DE" sz="1600" dirty="0"/>
              <a:t>) and </a:t>
            </a:r>
            <a:r>
              <a:rPr lang="de-DE" sz="1600" b="1" dirty="0" err="1"/>
              <a:t>less</a:t>
            </a:r>
            <a:r>
              <a:rPr lang="de-DE" sz="1600" b="1" dirty="0"/>
              <a:t> </a:t>
            </a:r>
            <a:r>
              <a:rPr lang="de-DE" sz="1600" b="1" dirty="0" err="1"/>
              <a:t>for</a:t>
            </a:r>
            <a:r>
              <a:rPr lang="de-DE" sz="1600" b="1" dirty="0"/>
              <a:t> </a:t>
            </a:r>
            <a:r>
              <a:rPr lang="de-DE" sz="1600" b="1" dirty="0" err="1"/>
              <a:t>the</a:t>
            </a:r>
            <a:r>
              <a:rPr lang="de-DE" sz="1600" b="1" dirty="0"/>
              <a:t> </a:t>
            </a:r>
            <a:r>
              <a:rPr lang="de-DE" sz="1600" b="1" dirty="0" err="1"/>
              <a:t>others</a:t>
            </a:r>
            <a:r>
              <a:rPr lang="de-DE" sz="1600" dirty="0"/>
              <a:t>. </a:t>
            </a:r>
          </a:p>
        </p:txBody>
      </p:sp>
      <p:pic>
        <p:nvPicPr>
          <p:cNvPr id="51" name="Picture 50" descr="A yellow circle with a number of percentages&#10;&#10;Description automatically generated with medium confidence">
            <a:extLst>
              <a:ext uri="{FF2B5EF4-FFF2-40B4-BE49-F238E27FC236}">
                <a16:creationId xmlns:a16="http://schemas.microsoft.com/office/drawing/2014/main" id="{D014A30C-7AF6-6E44-9385-73ECE9FB4759}"/>
              </a:ext>
            </a:extLst>
          </p:cNvPr>
          <p:cNvPicPr>
            <a:picLocks noChangeAspect="1"/>
          </p:cNvPicPr>
          <p:nvPr/>
        </p:nvPicPr>
        <p:blipFill>
          <a:blip r:embed="rId42" cstate="print">
            <a:extLst>
              <a:ext uri="{28A0092B-C50C-407E-A947-70E740481C1C}">
                <a14:useLocalDpi xmlns:a14="http://schemas.microsoft.com/office/drawing/2010/main" val="0"/>
              </a:ext>
            </a:extLst>
          </a:blip>
          <a:srcRect l="8954" r="9021"/>
          <a:stretch/>
        </p:blipFill>
        <p:spPr>
          <a:xfrm>
            <a:off x="23710710" y="14760475"/>
            <a:ext cx="3967059" cy="2417861"/>
          </a:xfrm>
          <a:prstGeom prst="rect">
            <a:avLst/>
          </a:prstGeom>
        </p:spPr>
      </p:pic>
      <p:pic>
        <p:nvPicPr>
          <p:cNvPr id="17" name="Grafik 16" descr="Ein Bild, das Text, Screenshot, Diagramm, Reihe enthält.&#10;&#10;Automatisch generierte Beschreibung">
            <a:extLst>
              <a:ext uri="{FF2B5EF4-FFF2-40B4-BE49-F238E27FC236}">
                <a16:creationId xmlns:a16="http://schemas.microsoft.com/office/drawing/2014/main" id="{8569264F-73B6-6125-7C59-4A193FC095A5}"/>
              </a:ext>
            </a:extLst>
          </p:cNvPr>
          <p:cNvPicPr>
            <a:picLocks noChangeAspect="1"/>
          </p:cNvPicPr>
          <p:nvPr/>
        </p:nvPicPr>
        <p:blipFill rotWithShape="1">
          <a:blip r:embed="rId43">
            <a:extLst>
              <a:ext uri="{28A0092B-C50C-407E-A947-70E740481C1C}">
                <a14:useLocalDpi xmlns:a14="http://schemas.microsoft.com/office/drawing/2010/main" val="0"/>
              </a:ext>
            </a:extLst>
          </a:blip>
          <a:srcRect l="2674" t="3825" b="4039"/>
          <a:stretch/>
        </p:blipFill>
        <p:spPr>
          <a:xfrm>
            <a:off x="29248109" y="6768674"/>
            <a:ext cx="5793966" cy="4799268"/>
          </a:xfrm>
          <a:prstGeom prst="rect">
            <a:avLst/>
          </a:prstGeom>
        </p:spPr>
      </p:pic>
      <p:sp>
        <p:nvSpPr>
          <p:cNvPr id="34" name="Textfeld 33">
            <a:extLst>
              <a:ext uri="{FF2B5EF4-FFF2-40B4-BE49-F238E27FC236}">
                <a16:creationId xmlns:a16="http://schemas.microsoft.com/office/drawing/2014/main" id="{54FDA58D-1FB2-7A95-020C-F1A4C3656F23}"/>
              </a:ext>
            </a:extLst>
          </p:cNvPr>
          <p:cNvSpPr txBox="1"/>
          <p:nvPr/>
        </p:nvSpPr>
        <p:spPr>
          <a:xfrm>
            <a:off x="29092049" y="5273882"/>
            <a:ext cx="11902598"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Dog ownership is inversely correlated with population density </a:t>
            </a:r>
            <a:br>
              <a:rPr lang="en-US" sz="2800" b="1" dirty="0">
                <a:effectLst/>
                <a:latin typeface="Arial" panose="020B0604020202020204" pitchFamily="34" charset="0"/>
                <a:cs typeface="Arial" panose="020B0604020202020204" pitchFamily="34" charset="0"/>
              </a:rPr>
            </a:br>
            <a:r>
              <a:rPr lang="en-US" sz="2800" b="1" dirty="0">
                <a:effectLst/>
                <a:latin typeface="Arial" panose="020B0604020202020204" pitchFamily="34" charset="0"/>
                <a:cs typeface="Arial" panose="020B0604020202020204" pitchFamily="34" charset="0"/>
              </a:rPr>
              <a:t>in Vienna districts</a:t>
            </a:r>
          </a:p>
        </p:txBody>
      </p:sp>
      <p:pic>
        <p:nvPicPr>
          <p:cNvPr id="49" name="Grafik 48" descr="Ein Bild, das Text, Screenshot, Diagramm, Reihe enthält.&#10;&#10;Automatisch generierte Beschreibung">
            <a:extLst>
              <a:ext uri="{FF2B5EF4-FFF2-40B4-BE49-F238E27FC236}">
                <a16:creationId xmlns:a16="http://schemas.microsoft.com/office/drawing/2014/main" id="{5F1745BB-8ED7-4A64-0E00-22E172187E20}"/>
              </a:ext>
            </a:extLst>
          </p:cNvPr>
          <p:cNvPicPr>
            <a:picLocks noChangeAspect="1"/>
          </p:cNvPicPr>
          <p:nvPr/>
        </p:nvPicPr>
        <p:blipFill rotWithShape="1">
          <a:blip r:embed="rId44">
            <a:extLst>
              <a:ext uri="{28A0092B-C50C-407E-A947-70E740481C1C}">
                <a14:useLocalDpi xmlns:a14="http://schemas.microsoft.com/office/drawing/2010/main" val="0"/>
              </a:ext>
            </a:extLst>
          </a:blip>
          <a:srcRect l="2583" t="3679" b="4213"/>
          <a:stretch/>
        </p:blipFill>
        <p:spPr>
          <a:xfrm>
            <a:off x="29874754" y="7112560"/>
            <a:ext cx="6335905" cy="4193401"/>
          </a:xfrm>
          <a:prstGeom prst="rect">
            <a:avLst/>
          </a:prstGeom>
        </p:spPr>
      </p:pic>
      <p:sp>
        <p:nvSpPr>
          <p:cNvPr id="50" name="Textfeld 49">
            <a:extLst>
              <a:ext uri="{FF2B5EF4-FFF2-40B4-BE49-F238E27FC236}">
                <a16:creationId xmlns:a16="http://schemas.microsoft.com/office/drawing/2014/main" id="{DD6E3136-57A1-C1C2-9B12-54651C3A5B30}"/>
              </a:ext>
            </a:extLst>
          </p:cNvPr>
          <p:cNvSpPr txBox="1"/>
          <p:nvPr/>
        </p:nvSpPr>
        <p:spPr>
          <a:xfrm>
            <a:off x="37199653" y="6760912"/>
            <a:ext cx="3497105" cy="4893647"/>
          </a:xfrm>
          <a:prstGeom prst="rect">
            <a:avLst/>
          </a:prstGeom>
          <a:noFill/>
        </p:spPr>
        <p:txBody>
          <a:bodyPr wrap="square" rtlCol="0">
            <a:spAutoFit/>
          </a:bodyPr>
          <a:lstStyle/>
          <a:p>
            <a:r>
              <a:rPr lang="en-US" sz="2400" dirty="0"/>
              <a:t>To confirm the inverse correlation, the Pearson correlation coefficient was calculated, resulting in a value of -0.61.</a:t>
            </a:r>
          </a:p>
          <a:p>
            <a:endParaRPr lang="de-AT" sz="2400" b="1" dirty="0"/>
          </a:p>
          <a:p>
            <a:r>
              <a:rPr lang="de-AT" sz="2400" b="1" dirty="0" err="1"/>
              <a:t>Conclusion</a:t>
            </a:r>
            <a:r>
              <a:rPr lang="de-AT" sz="2400" b="1" dirty="0"/>
              <a:t>:</a:t>
            </a:r>
          </a:p>
          <a:p>
            <a:r>
              <a:rPr lang="en-US" sz="2400" dirty="0"/>
              <a:t>The graph shows a negative correlation between the population density and the number of dogs in the districts of Vienna.</a:t>
            </a:r>
            <a:endParaRPr lang="de-AT" sz="2400" dirty="0"/>
          </a:p>
        </p:txBody>
      </p:sp>
      <p:pic>
        <p:nvPicPr>
          <p:cNvPr id="63" name="Grafik 62" descr="Ein Bild, das Text, Screenshot, Diagramm, Reihe enthält.&#10;&#10;Automatisch generierte Beschreibung">
            <a:extLst>
              <a:ext uri="{FF2B5EF4-FFF2-40B4-BE49-F238E27FC236}">
                <a16:creationId xmlns:a16="http://schemas.microsoft.com/office/drawing/2014/main" id="{768307A2-261B-9BE3-F3F6-032F1014D798}"/>
              </a:ext>
            </a:extLst>
          </p:cNvPr>
          <p:cNvPicPr>
            <a:picLocks noChangeAspect="1"/>
          </p:cNvPicPr>
          <p:nvPr/>
        </p:nvPicPr>
        <p:blipFill rotWithShape="1">
          <a:blip r:embed="rId45">
            <a:extLst>
              <a:ext uri="{28A0092B-C50C-407E-A947-70E740481C1C}">
                <a14:useLocalDpi xmlns:a14="http://schemas.microsoft.com/office/drawing/2010/main" val="0"/>
              </a:ext>
            </a:extLst>
          </a:blip>
          <a:srcRect l="1628" t="2828" r="792" b="2527"/>
          <a:stretch/>
        </p:blipFill>
        <p:spPr>
          <a:xfrm>
            <a:off x="29271890" y="6821292"/>
            <a:ext cx="7002062" cy="5433063"/>
          </a:xfrm>
          <a:prstGeom prst="rect">
            <a:avLst/>
          </a:prstGeom>
        </p:spPr>
      </p:pic>
      <p:pic>
        <p:nvPicPr>
          <p:cNvPr id="56" name="Grafik 55" descr="Ein Bild, das Text, Screenshot, Diagramm, Reihe enthält.&#10;&#10;Automatisch generierte Beschreibung">
            <a:extLst>
              <a:ext uri="{FF2B5EF4-FFF2-40B4-BE49-F238E27FC236}">
                <a16:creationId xmlns:a16="http://schemas.microsoft.com/office/drawing/2014/main" id="{45049E61-8A38-C803-C776-963BF4A57F26}"/>
              </a:ext>
            </a:extLst>
          </p:cNvPr>
          <p:cNvPicPr>
            <a:picLocks noChangeAspect="1"/>
          </p:cNvPicPr>
          <p:nvPr/>
        </p:nvPicPr>
        <p:blipFill rotWithShape="1">
          <a:blip r:embed="rId46">
            <a:extLst>
              <a:ext uri="{28A0092B-C50C-407E-A947-70E740481C1C}">
                <a14:useLocalDpi xmlns:a14="http://schemas.microsoft.com/office/drawing/2010/main" val="0"/>
              </a:ext>
            </a:extLst>
          </a:blip>
          <a:srcRect l="1632" t="3529" b="3202"/>
          <a:stretch/>
        </p:blipFill>
        <p:spPr>
          <a:xfrm>
            <a:off x="28978190" y="6204917"/>
            <a:ext cx="8235040" cy="6246468"/>
          </a:xfrm>
          <a:prstGeom prst="rect">
            <a:avLst/>
          </a:prstGeom>
        </p:spPr>
      </p:pic>
    </p:spTree>
    <p:extLst>
      <p:ext uri="{BB962C8B-B14F-4D97-AF65-F5344CB8AC3E}">
        <p14:creationId xmlns:p14="http://schemas.microsoft.com/office/powerpoint/2010/main" val="22746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a:themeElements>
    <a:clrScheme name="FHTW2021">
      <a:dk1>
        <a:sysClr val="windowText" lastClr="000000"/>
      </a:dk1>
      <a:lt1>
        <a:sysClr val="window" lastClr="FFFFFF"/>
      </a:lt1>
      <a:dk2>
        <a:srgbClr val="72777A"/>
      </a:dk2>
      <a:lt2>
        <a:srgbClr val="E7E6E6"/>
      </a:lt2>
      <a:accent1>
        <a:srgbClr val="00649C"/>
      </a:accent1>
      <a:accent2>
        <a:srgbClr val="8BB31D"/>
      </a:accent2>
      <a:accent3>
        <a:srgbClr val="72777A"/>
      </a:accent3>
      <a:accent4>
        <a:srgbClr val="00649C"/>
      </a:accent4>
      <a:accent5>
        <a:srgbClr val="8BB31D"/>
      </a:accent5>
      <a:accent6>
        <a:srgbClr val="72777A"/>
      </a:accent6>
      <a:hlink>
        <a:srgbClr val="00649C"/>
      </a:hlink>
      <a:folHlink>
        <a:srgbClr val="8BB3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19388E0-EE8A-4017-AE31-3A7F743A0F6C}" vid="{682269ED-0FA8-4992-80CD-E1EF5E9FFB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Poster A0 hoch 20211206</Template>
  <TotalTime>0</TotalTime>
  <Words>588</Words>
  <Application>Microsoft Office PowerPoint</Application>
  <PresentationFormat>Benutzerdefiniert</PresentationFormat>
  <Paragraphs>65</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Arial Black</vt:lpstr>
      <vt:lpstr>Calibri</vt:lpstr>
      <vt:lpstr>inherit</vt:lpstr>
      <vt:lpstr>Times New Roman</vt:lpstr>
      <vt:lpstr>Office</vt:lpstr>
      <vt:lpstr>Dogs in Vienna – an 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Deinhofer</dc:creator>
  <cp:lastModifiedBy>Anna Punzengruber</cp:lastModifiedBy>
  <cp:revision>18</cp:revision>
  <dcterms:created xsi:type="dcterms:W3CDTF">2021-12-09T11:58:10Z</dcterms:created>
  <dcterms:modified xsi:type="dcterms:W3CDTF">2024-10-19T15:55:20Z</dcterms:modified>
</cp:coreProperties>
</file>