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2840275" cy="30240288"/>
  <p:notesSz cx="6858000" cy="9144000"/>
  <p:defaultTextStyle>
    <a:defPPr>
      <a:defRPr lang="de-DE"/>
    </a:defPPr>
    <a:lvl1pPr marL="0" algn="l" defTabSz="3505524" rtl="0" eaLnBrk="1" latinLnBrk="0" hangingPunct="1">
      <a:defRPr sz="6896" kern="1200">
        <a:solidFill>
          <a:schemeClr val="tx1"/>
        </a:solidFill>
        <a:latin typeface="+mn-lt"/>
        <a:ea typeface="+mn-ea"/>
        <a:cs typeface="+mn-cs"/>
      </a:defRPr>
    </a:lvl1pPr>
    <a:lvl2pPr marL="1752765" algn="l" defTabSz="3505524" rtl="0" eaLnBrk="1" latinLnBrk="0" hangingPunct="1">
      <a:defRPr sz="6896" kern="1200">
        <a:solidFill>
          <a:schemeClr val="tx1"/>
        </a:solidFill>
        <a:latin typeface="+mn-lt"/>
        <a:ea typeface="+mn-ea"/>
        <a:cs typeface="+mn-cs"/>
      </a:defRPr>
    </a:lvl2pPr>
    <a:lvl3pPr marL="3505524" algn="l" defTabSz="3505524" rtl="0" eaLnBrk="1" latinLnBrk="0" hangingPunct="1">
      <a:defRPr sz="6896" kern="1200">
        <a:solidFill>
          <a:schemeClr val="tx1"/>
        </a:solidFill>
        <a:latin typeface="+mn-lt"/>
        <a:ea typeface="+mn-ea"/>
        <a:cs typeface="+mn-cs"/>
      </a:defRPr>
    </a:lvl3pPr>
    <a:lvl4pPr marL="5258293" algn="l" defTabSz="3505524" rtl="0" eaLnBrk="1" latinLnBrk="0" hangingPunct="1">
      <a:defRPr sz="6896" kern="1200">
        <a:solidFill>
          <a:schemeClr val="tx1"/>
        </a:solidFill>
        <a:latin typeface="+mn-lt"/>
        <a:ea typeface="+mn-ea"/>
        <a:cs typeface="+mn-cs"/>
      </a:defRPr>
    </a:lvl4pPr>
    <a:lvl5pPr marL="7011052" algn="l" defTabSz="3505524" rtl="0" eaLnBrk="1" latinLnBrk="0" hangingPunct="1">
      <a:defRPr sz="6896" kern="1200">
        <a:solidFill>
          <a:schemeClr val="tx1"/>
        </a:solidFill>
        <a:latin typeface="+mn-lt"/>
        <a:ea typeface="+mn-ea"/>
        <a:cs typeface="+mn-cs"/>
      </a:defRPr>
    </a:lvl5pPr>
    <a:lvl6pPr marL="8763811" algn="l" defTabSz="3505524" rtl="0" eaLnBrk="1" latinLnBrk="0" hangingPunct="1">
      <a:defRPr sz="6896" kern="1200">
        <a:solidFill>
          <a:schemeClr val="tx1"/>
        </a:solidFill>
        <a:latin typeface="+mn-lt"/>
        <a:ea typeface="+mn-ea"/>
        <a:cs typeface="+mn-cs"/>
      </a:defRPr>
    </a:lvl6pPr>
    <a:lvl7pPr marL="10516577" algn="l" defTabSz="3505524" rtl="0" eaLnBrk="1" latinLnBrk="0" hangingPunct="1">
      <a:defRPr sz="6896" kern="1200">
        <a:solidFill>
          <a:schemeClr val="tx1"/>
        </a:solidFill>
        <a:latin typeface="+mn-lt"/>
        <a:ea typeface="+mn-ea"/>
        <a:cs typeface="+mn-cs"/>
      </a:defRPr>
    </a:lvl7pPr>
    <a:lvl8pPr marL="12269339" algn="l" defTabSz="3505524" rtl="0" eaLnBrk="1" latinLnBrk="0" hangingPunct="1">
      <a:defRPr sz="6896" kern="1200">
        <a:solidFill>
          <a:schemeClr val="tx1"/>
        </a:solidFill>
        <a:latin typeface="+mn-lt"/>
        <a:ea typeface="+mn-ea"/>
        <a:cs typeface="+mn-cs"/>
      </a:defRPr>
    </a:lvl8pPr>
    <a:lvl9pPr marL="14022104" algn="l" defTabSz="3505524" rtl="0" eaLnBrk="1" latinLnBrk="0" hangingPunct="1">
      <a:defRPr sz="689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25" userDrawn="1">
          <p15:clr>
            <a:srgbClr val="A4A3A4"/>
          </p15:clr>
        </p15:guide>
        <p15:guide id="2" pos="1349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C55CFA-D550-49B7-8965-3A8C4FAAA48A}" v="21" dt="2024-09-13T08:18:32.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showGuides="1">
      <p:cViewPr>
        <p:scale>
          <a:sx n="100" d="100"/>
          <a:sy n="100" d="100"/>
        </p:scale>
        <p:origin x="-18326" y="58"/>
      </p:cViewPr>
      <p:guideLst>
        <p:guide orient="horz" pos="9525"/>
        <p:guide pos="13494"/>
      </p:guideLst>
    </p:cSldViewPr>
  </p:slideViewPr>
  <p:notesTextViewPr>
    <p:cViewPr>
      <p:scale>
        <a:sx n="1" d="1"/>
        <a:sy n="1" d="1"/>
      </p:scale>
      <p:origin x="0" y="0"/>
    </p:cViewPr>
  </p:notesTextViewPr>
  <p:notesViewPr>
    <p:cSldViewPr snapToGrid="0">
      <p:cViewPr varScale="1">
        <p:scale>
          <a:sx n="70" d="100"/>
          <a:sy n="70" d="100"/>
        </p:scale>
        <p:origin x="2316" y="66"/>
      </p:cViewPr>
      <p:guideLst/>
    </p:cSldViewPr>
  </p:notes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 Brandmayr" userId="cdf19243-aa63-4384-8ffd-14fc676ec1a3" providerId="ADAL" clId="{57C55CFA-D550-49B7-8965-3A8C4FAAA48A}"/>
    <pc:docChg chg="undo redo custSel modSld">
      <pc:chgData name="Georg Brandmayr" userId="cdf19243-aa63-4384-8ffd-14fc676ec1a3" providerId="ADAL" clId="{57C55CFA-D550-49B7-8965-3A8C4FAAA48A}" dt="2024-09-13T08:23:30.975" v="1281" actId="14100"/>
      <pc:docMkLst>
        <pc:docMk/>
      </pc:docMkLst>
      <pc:sldChg chg="addSp delSp modSp mod">
        <pc:chgData name="Georg Brandmayr" userId="cdf19243-aa63-4384-8ffd-14fc676ec1a3" providerId="ADAL" clId="{57C55CFA-D550-49B7-8965-3A8C4FAAA48A}" dt="2024-09-13T08:23:30.975" v="1281" actId="14100"/>
        <pc:sldMkLst>
          <pc:docMk/>
          <pc:sldMk cId="2274665267" sldId="256"/>
        </pc:sldMkLst>
        <pc:spChg chg="mod">
          <ac:chgData name="Georg Brandmayr" userId="cdf19243-aa63-4384-8ffd-14fc676ec1a3" providerId="ADAL" clId="{57C55CFA-D550-49B7-8965-3A8C4FAAA48A}" dt="2024-09-13T07:15:15.435" v="1141" actId="20577"/>
          <ac:spMkLst>
            <pc:docMk/>
            <pc:sldMk cId="2274665267" sldId="256"/>
            <ac:spMk id="2" creationId="{FF4441A0-623A-4FCF-8664-357AA08FCBD2}"/>
          </ac:spMkLst>
        </pc:spChg>
        <pc:spChg chg="mod">
          <ac:chgData name="Georg Brandmayr" userId="cdf19243-aa63-4384-8ffd-14fc676ec1a3" providerId="ADAL" clId="{57C55CFA-D550-49B7-8965-3A8C4FAAA48A}" dt="2024-09-02T13:11:09.421" v="1113" actId="1035"/>
          <ac:spMkLst>
            <pc:docMk/>
            <pc:sldMk cId="2274665267" sldId="256"/>
            <ac:spMk id="3" creationId="{326D7194-D5FB-47B7-8EEE-0FDB7D2438B2}"/>
          </ac:spMkLst>
        </pc:spChg>
        <pc:spChg chg="add mod">
          <ac:chgData name="Georg Brandmayr" userId="cdf19243-aa63-4384-8ffd-14fc676ec1a3" providerId="ADAL" clId="{57C55CFA-D550-49B7-8965-3A8C4FAAA48A}" dt="2024-09-02T11:55:02.530" v="268" actId="14100"/>
          <ac:spMkLst>
            <pc:docMk/>
            <pc:sldMk cId="2274665267" sldId="256"/>
            <ac:spMk id="4" creationId="{84DFB6C3-A54E-D114-8DDC-C7F6D74F225E}"/>
          </ac:spMkLst>
        </pc:spChg>
        <pc:spChg chg="add mod">
          <ac:chgData name="Georg Brandmayr" userId="cdf19243-aa63-4384-8ffd-14fc676ec1a3" providerId="ADAL" clId="{57C55CFA-D550-49B7-8965-3A8C4FAAA48A}" dt="2024-09-02T11:54:54.742" v="267" actId="14100"/>
          <ac:spMkLst>
            <pc:docMk/>
            <pc:sldMk cId="2274665267" sldId="256"/>
            <ac:spMk id="5" creationId="{4299D846-45C9-4492-71F1-BE19D65232EE}"/>
          </ac:spMkLst>
        </pc:spChg>
        <pc:spChg chg="add mod">
          <ac:chgData name="Georg Brandmayr" userId="cdf19243-aa63-4384-8ffd-14fc676ec1a3" providerId="ADAL" clId="{57C55CFA-D550-49B7-8965-3A8C4FAAA48A}" dt="2024-09-13T07:23:55.187" v="1198" actId="12"/>
          <ac:spMkLst>
            <pc:docMk/>
            <pc:sldMk cId="2274665267" sldId="256"/>
            <ac:spMk id="6" creationId="{4D51ED24-4E7D-7869-3644-B9542D27F46F}"/>
          </ac:spMkLst>
        </pc:spChg>
        <pc:spChg chg="add del mod topLvl">
          <ac:chgData name="Georg Brandmayr" userId="cdf19243-aa63-4384-8ffd-14fc676ec1a3" providerId="ADAL" clId="{57C55CFA-D550-49B7-8965-3A8C4FAAA48A}" dt="2024-09-02T12:42:04.154" v="700" actId="478"/>
          <ac:spMkLst>
            <pc:docMk/>
            <pc:sldMk cId="2274665267" sldId="256"/>
            <ac:spMk id="6" creationId="{A8DAEC18-E5CE-FC29-9D5E-DB6C25534762}"/>
          </ac:spMkLst>
        </pc:spChg>
        <pc:spChg chg="add mod">
          <ac:chgData name="Georg Brandmayr" userId="cdf19243-aa63-4384-8ffd-14fc676ec1a3" providerId="ADAL" clId="{57C55CFA-D550-49B7-8965-3A8C4FAAA48A}" dt="2024-09-13T08:23:30.975" v="1281" actId="14100"/>
          <ac:spMkLst>
            <pc:docMk/>
            <pc:sldMk cId="2274665267" sldId="256"/>
            <ac:spMk id="7" creationId="{D6D9E91A-C717-AC4A-EBC3-81AC826425F1}"/>
          </ac:spMkLst>
        </pc:spChg>
        <pc:spChg chg="add del mod topLvl">
          <ac:chgData name="Georg Brandmayr" userId="cdf19243-aa63-4384-8ffd-14fc676ec1a3" providerId="ADAL" clId="{57C55CFA-D550-49B7-8965-3A8C4FAAA48A}" dt="2024-09-02T12:42:00.678" v="699" actId="478"/>
          <ac:spMkLst>
            <pc:docMk/>
            <pc:sldMk cId="2274665267" sldId="256"/>
            <ac:spMk id="7" creationId="{F30D0088-014D-4AEC-4EA1-22D1973D143B}"/>
          </ac:spMkLst>
        </pc:spChg>
        <pc:spChg chg="add del mod topLvl">
          <ac:chgData name="Georg Brandmayr" userId="cdf19243-aa63-4384-8ffd-14fc676ec1a3" providerId="ADAL" clId="{57C55CFA-D550-49B7-8965-3A8C4FAAA48A}" dt="2024-09-02T12:42:04.154" v="700" actId="478"/>
          <ac:spMkLst>
            <pc:docMk/>
            <pc:sldMk cId="2274665267" sldId="256"/>
            <ac:spMk id="8" creationId="{53D7B1F6-5C82-54DA-3AA6-7FC3A68F7602}"/>
          </ac:spMkLst>
        </pc:spChg>
        <pc:spChg chg="add del mod topLvl">
          <ac:chgData name="Georg Brandmayr" userId="cdf19243-aa63-4384-8ffd-14fc676ec1a3" providerId="ADAL" clId="{57C55CFA-D550-49B7-8965-3A8C4FAAA48A}" dt="2024-09-02T12:42:04.154" v="700" actId="478"/>
          <ac:spMkLst>
            <pc:docMk/>
            <pc:sldMk cId="2274665267" sldId="256"/>
            <ac:spMk id="9" creationId="{72BAA380-28FA-2EE7-8740-690C1CBA1700}"/>
          </ac:spMkLst>
        </pc:spChg>
        <pc:spChg chg="mod topLvl">
          <ac:chgData name="Georg Brandmayr" userId="cdf19243-aa63-4384-8ffd-14fc676ec1a3" providerId="ADAL" clId="{57C55CFA-D550-49B7-8965-3A8C4FAAA48A}" dt="2024-09-02T13:11:09.421" v="1113" actId="1035"/>
          <ac:spMkLst>
            <pc:docMk/>
            <pc:sldMk cId="2274665267" sldId="256"/>
            <ac:spMk id="12" creationId="{2744B02E-2127-1EBC-51BF-37093838E91F}"/>
          </ac:spMkLst>
        </pc:spChg>
        <pc:spChg chg="mod topLvl">
          <ac:chgData name="Georg Brandmayr" userId="cdf19243-aa63-4384-8ffd-14fc676ec1a3" providerId="ADAL" clId="{57C55CFA-D550-49B7-8965-3A8C4FAAA48A}" dt="2024-09-02T13:11:09.421" v="1113" actId="1035"/>
          <ac:spMkLst>
            <pc:docMk/>
            <pc:sldMk cId="2274665267" sldId="256"/>
            <ac:spMk id="13" creationId="{85CAE1D7-A5BF-8FDF-5F86-5935A1218917}"/>
          </ac:spMkLst>
        </pc:spChg>
        <pc:spChg chg="mod topLvl">
          <ac:chgData name="Georg Brandmayr" userId="cdf19243-aa63-4384-8ffd-14fc676ec1a3" providerId="ADAL" clId="{57C55CFA-D550-49B7-8965-3A8C4FAAA48A}" dt="2024-09-13T07:24:19.937" v="1215" actId="20577"/>
          <ac:spMkLst>
            <pc:docMk/>
            <pc:sldMk cId="2274665267" sldId="256"/>
            <ac:spMk id="14" creationId="{78CD0678-B7E3-9A3C-C7E2-4ADA3658F2C2}"/>
          </ac:spMkLst>
        </pc:spChg>
        <pc:spChg chg="mod topLvl">
          <ac:chgData name="Georg Brandmayr" userId="cdf19243-aa63-4384-8ffd-14fc676ec1a3" providerId="ADAL" clId="{57C55CFA-D550-49B7-8965-3A8C4FAAA48A}" dt="2024-09-02T13:11:09.421" v="1113" actId="1035"/>
          <ac:spMkLst>
            <pc:docMk/>
            <pc:sldMk cId="2274665267" sldId="256"/>
            <ac:spMk id="15" creationId="{0872D21C-495C-3992-4C19-D725CD3A9340}"/>
          </ac:spMkLst>
        </pc:spChg>
        <pc:spChg chg="add del mod">
          <ac:chgData name="Georg Brandmayr" userId="cdf19243-aa63-4384-8ffd-14fc676ec1a3" providerId="ADAL" clId="{57C55CFA-D550-49B7-8965-3A8C4FAAA48A}" dt="2024-09-02T12:08:43.531" v="332" actId="478"/>
          <ac:spMkLst>
            <pc:docMk/>
            <pc:sldMk cId="2274665267" sldId="256"/>
            <ac:spMk id="16" creationId="{21D3AED7-E454-7022-86D1-F6EE3AF27635}"/>
          </ac:spMkLst>
        </pc:spChg>
        <pc:spChg chg="add del mod">
          <ac:chgData name="Georg Brandmayr" userId="cdf19243-aa63-4384-8ffd-14fc676ec1a3" providerId="ADAL" clId="{57C55CFA-D550-49B7-8965-3A8C4FAAA48A}" dt="2024-09-02T12:08:43.531" v="332" actId="478"/>
          <ac:spMkLst>
            <pc:docMk/>
            <pc:sldMk cId="2274665267" sldId="256"/>
            <ac:spMk id="17" creationId="{2E7A6A79-7F60-1822-1FD6-3531080EE61B}"/>
          </ac:spMkLst>
        </pc:spChg>
        <pc:spChg chg="add del mod">
          <ac:chgData name="Georg Brandmayr" userId="cdf19243-aa63-4384-8ffd-14fc676ec1a3" providerId="ADAL" clId="{57C55CFA-D550-49B7-8965-3A8C4FAAA48A}" dt="2024-09-02T12:08:43.531" v="332" actId="478"/>
          <ac:spMkLst>
            <pc:docMk/>
            <pc:sldMk cId="2274665267" sldId="256"/>
            <ac:spMk id="18" creationId="{3CF51350-5901-BB8E-343C-278954F0934A}"/>
          </ac:spMkLst>
        </pc:spChg>
        <pc:spChg chg="add del mod">
          <ac:chgData name="Georg Brandmayr" userId="cdf19243-aa63-4384-8ffd-14fc676ec1a3" providerId="ADAL" clId="{57C55CFA-D550-49B7-8965-3A8C4FAAA48A}" dt="2024-09-02T12:08:43.531" v="332" actId="478"/>
          <ac:spMkLst>
            <pc:docMk/>
            <pc:sldMk cId="2274665267" sldId="256"/>
            <ac:spMk id="19" creationId="{22D26AC1-C620-82FB-0DAF-AEFB09D2FCD5}"/>
          </ac:spMkLst>
        </pc:spChg>
        <pc:spChg chg="mod topLvl">
          <ac:chgData name="Georg Brandmayr" userId="cdf19243-aa63-4384-8ffd-14fc676ec1a3" providerId="ADAL" clId="{57C55CFA-D550-49B7-8965-3A8C4FAAA48A}" dt="2024-09-02T13:11:13.380" v="1117" actId="1035"/>
          <ac:spMkLst>
            <pc:docMk/>
            <pc:sldMk cId="2274665267" sldId="256"/>
            <ac:spMk id="21" creationId="{89A178F9-24C0-03A4-68CA-DEC0B422821B}"/>
          </ac:spMkLst>
        </pc:spChg>
        <pc:spChg chg="mod topLvl">
          <ac:chgData name="Georg Brandmayr" userId="cdf19243-aa63-4384-8ffd-14fc676ec1a3" providerId="ADAL" clId="{57C55CFA-D550-49B7-8965-3A8C4FAAA48A}" dt="2024-09-02T13:11:13.380" v="1117" actId="1035"/>
          <ac:spMkLst>
            <pc:docMk/>
            <pc:sldMk cId="2274665267" sldId="256"/>
            <ac:spMk id="22" creationId="{E5468747-C0F0-5C52-5079-8F65B5180F37}"/>
          </ac:spMkLst>
        </pc:spChg>
        <pc:spChg chg="mod topLvl">
          <ac:chgData name="Georg Brandmayr" userId="cdf19243-aa63-4384-8ffd-14fc676ec1a3" providerId="ADAL" clId="{57C55CFA-D550-49B7-8965-3A8C4FAAA48A}" dt="2024-09-02T13:11:13.380" v="1117" actId="1035"/>
          <ac:spMkLst>
            <pc:docMk/>
            <pc:sldMk cId="2274665267" sldId="256"/>
            <ac:spMk id="23" creationId="{7859185C-3C4F-FDE7-42D0-C508544A938C}"/>
          </ac:spMkLst>
        </pc:spChg>
        <pc:spChg chg="mod topLvl">
          <ac:chgData name="Georg Brandmayr" userId="cdf19243-aa63-4384-8ffd-14fc676ec1a3" providerId="ADAL" clId="{57C55CFA-D550-49B7-8965-3A8C4FAAA48A}" dt="2024-09-02T13:11:13.380" v="1117" actId="1035"/>
          <ac:spMkLst>
            <pc:docMk/>
            <pc:sldMk cId="2274665267" sldId="256"/>
            <ac:spMk id="24" creationId="{1CE5410E-4052-1E73-2487-317672002912}"/>
          </ac:spMkLst>
        </pc:spChg>
        <pc:spChg chg="add mod">
          <ac:chgData name="Georg Brandmayr" userId="cdf19243-aa63-4384-8ffd-14fc676ec1a3" providerId="ADAL" clId="{57C55CFA-D550-49B7-8965-3A8C4FAAA48A}" dt="2024-09-02T13:11:09.421" v="1113" actId="1035"/>
          <ac:spMkLst>
            <pc:docMk/>
            <pc:sldMk cId="2274665267" sldId="256"/>
            <ac:spMk id="25" creationId="{A9B1A939-409D-4FFC-24D9-41A5D9615841}"/>
          </ac:spMkLst>
        </pc:spChg>
        <pc:spChg chg="add mod">
          <ac:chgData name="Georg Brandmayr" userId="cdf19243-aa63-4384-8ffd-14fc676ec1a3" providerId="ADAL" clId="{57C55CFA-D550-49B7-8965-3A8C4FAAA48A}" dt="2024-09-02T13:11:09.421" v="1113" actId="1035"/>
          <ac:spMkLst>
            <pc:docMk/>
            <pc:sldMk cId="2274665267" sldId="256"/>
            <ac:spMk id="26" creationId="{388C0803-F412-1681-423F-13E9B3833FCD}"/>
          </ac:spMkLst>
        </pc:spChg>
        <pc:spChg chg="add mod">
          <ac:chgData name="Georg Brandmayr" userId="cdf19243-aa63-4384-8ffd-14fc676ec1a3" providerId="ADAL" clId="{57C55CFA-D550-49B7-8965-3A8C4FAAA48A}" dt="2024-09-02T13:11:09.421" v="1113" actId="1035"/>
          <ac:spMkLst>
            <pc:docMk/>
            <pc:sldMk cId="2274665267" sldId="256"/>
            <ac:spMk id="27" creationId="{81494DCF-6456-86AF-3722-E264455FEF7C}"/>
          </ac:spMkLst>
        </pc:spChg>
        <pc:spChg chg="add mod">
          <ac:chgData name="Georg Brandmayr" userId="cdf19243-aa63-4384-8ffd-14fc676ec1a3" providerId="ADAL" clId="{57C55CFA-D550-49B7-8965-3A8C4FAAA48A}" dt="2024-09-02T13:11:09.421" v="1113" actId="1035"/>
          <ac:spMkLst>
            <pc:docMk/>
            <pc:sldMk cId="2274665267" sldId="256"/>
            <ac:spMk id="28" creationId="{270FB571-693C-8800-E1D1-C919C47F50AA}"/>
          </ac:spMkLst>
        </pc:spChg>
        <pc:spChg chg="add mod">
          <ac:chgData name="Georg Brandmayr" userId="cdf19243-aa63-4384-8ffd-14fc676ec1a3" providerId="ADAL" clId="{57C55CFA-D550-49B7-8965-3A8C4FAAA48A}" dt="2024-09-02T13:11:13.380" v="1117" actId="1035"/>
          <ac:spMkLst>
            <pc:docMk/>
            <pc:sldMk cId="2274665267" sldId="256"/>
            <ac:spMk id="29" creationId="{91F74EA5-928C-4F95-2E43-AB50C4EFF546}"/>
          </ac:spMkLst>
        </pc:spChg>
        <pc:spChg chg="add mod">
          <ac:chgData name="Georg Brandmayr" userId="cdf19243-aa63-4384-8ffd-14fc676ec1a3" providerId="ADAL" clId="{57C55CFA-D550-49B7-8965-3A8C4FAAA48A}" dt="2024-09-02T13:11:13.380" v="1117" actId="1035"/>
          <ac:spMkLst>
            <pc:docMk/>
            <pc:sldMk cId="2274665267" sldId="256"/>
            <ac:spMk id="30" creationId="{797C50F9-933D-BE04-EF8E-3BB913C78FD2}"/>
          </ac:spMkLst>
        </pc:spChg>
        <pc:spChg chg="add mod">
          <ac:chgData name="Georg Brandmayr" userId="cdf19243-aa63-4384-8ffd-14fc676ec1a3" providerId="ADAL" clId="{57C55CFA-D550-49B7-8965-3A8C4FAAA48A}" dt="2024-09-02T13:11:13.380" v="1117" actId="1035"/>
          <ac:spMkLst>
            <pc:docMk/>
            <pc:sldMk cId="2274665267" sldId="256"/>
            <ac:spMk id="31" creationId="{0BA4B24C-C658-6EB9-F2B5-72A29FF5362B}"/>
          </ac:spMkLst>
        </pc:spChg>
        <pc:spChg chg="add mod">
          <ac:chgData name="Georg Brandmayr" userId="cdf19243-aa63-4384-8ffd-14fc676ec1a3" providerId="ADAL" clId="{57C55CFA-D550-49B7-8965-3A8C4FAAA48A}" dt="2024-09-02T13:11:13.380" v="1117" actId="1035"/>
          <ac:spMkLst>
            <pc:docMk/>
            <pc:sldMk cId="2274665267" sldId="256"/>
            <ac:spMk id="32" creationId="{B3826FFE-D7E5-0EE2-B873-74E2BD108522}"/>
          </ac:spMkLst>
        </pc:spChg>
        <pc:spChg chg="add mod">
          <ac:chgData name="Georg Brandmayr" userId="cdf19243-aa63-4384-8ffd-14fc676ec1a3" providerId="ADAL" clId="{57C55CFA-D550-49B7-8965-3A8C4FAAA48A}" dt="2024-09-13T07:21:40.772" v="1189" actId="1036"/>
          <ac:spMkLst>
            <pc:docMk/>
            <pc:sldMk cId="2274665267" sldId="256"/>
            <ac:spMk id="35" creationId="{A54C7EDB-D1F0-C643-1947-36E64D5972EE}"/>
          </ac:spMkLst>
        </pc:spChg>
        <pc:spChg chg="add mod">
          <ac:chgData name="Georg Brandmayr" userId="cdf19243-aa63-4384-8ffd-14fc676ec1a3" providerId="ADAL" clId="{57C55CFA-D550-49B7-8965-3A8C4FAAA48A}" dt="2024-09-13T07:21:40.772" v="1189" actId="1036"/>
          <ac:spMkLst>
            <pc:docMk/>
            <pc:sldMk cId="2274665267" sldId="256"/>
            <ac:spMk id="36" creationId="{CEF8EAC3-E393-629A-35D6-FD4633039E99}"/>
          </ac:spMkLst>
        </pc:spChg>
        <pc:spChg chg="add mod">
          <ac:chgData name="Georg Brandmayr" userId="cdf19243-aa63-4384-8ffd-14fc676ec1a3" providerId="ADAL" clId="{57C55CFA-D550-49B7-8965-3A8C4FAAA48A}" dt="2024-09-13T07:21:40.772" v="1189" actId="1036"/>
          <ac:spMkLst>
            <pc:docMk/>
            <pc:sldMk cId="2274665267" sldId="256"/>
            <ac:spMk id="37" creationId="{93EC5F26-D2EE-B8C3-050D-9976474A21B4}"/>
          </ac:spMkLst>
        </pc:spChg>
        <pc:spChg chg="add mod">
          <ac:chgData name="Georg Brandmayr" userId="cdf19243-aa63-4384-8ffd-14fc676ec1a3" providerId="ADAL" clId="{57C55CFA-D550-49B7-8965-3A8C4FAAA48A}" dt="2024-09-13T07:21:40.772" v="1189" actId="1036"/>
          <ac:spMkLst>
            <pc:docMk/>
            <pc:sldMk cId="2274665267" sldId="256"/>
            <ac:spMk id="38" creationId="{A8FFC56D-C1EF-F2DE-4F5C-8312655BE189}"/>
          </ac:spMkLst>
        </pc:spChg>
        <pc:spChg chg="add mod">
          <ac:chgData name="Georg Brandmayr" userId="cdf19243-aa63-4384-8ffd-14fc676ec1a3" providerId="ADAL" clId="{57C55CFA-D550-49B7-8965-3A8C4FAAA48A}" dt="2024-09-02T13:11:09.421" v="1113" actId="1035"/>
          <ac:spMkLst>
            <pc:docMk/>
            <pc:sldMk cId="2274665267" sldId="256"/>
            <ac:spMk id="41" creationId="{C357ADE7-77A3-1A42-B883-6EE01CB54B65}"/>
          </ac:spMkLst>
        </pc:spChg>
        <pc:spChg chg="add mod">
          <ac:chgData name="Georg Brandmayr" userId="cdf19243-aa63-4384-8ffd-14fc676ec1a3" providerId="ADAL" clId="{57C55CFA-D550-49B7-8965-3A8C4FAAA48A}" dt="2024-09-02T13:11:09.421" v="1113" actId="1035"/>
          <ac:spMkLst>
            <pc:docMk/>
            <pc:sldMk cId="2274665267" sldId="256"/>
            <ac:spMk id="42" creationId="{C833D655-DDC3-0B7F-6DF2-0B2676291F9B}"/>
          </ac:spMkLst>
        </pc:spChg>
        <pc:spChg chg="add mod">
          <ac:chgData name="Georg Brandmayr" userId="cdf19243-aa63-4384-8ffd-14fc676ec1a3" providerId="ADAL" clId="{57C55CFA-D550-49B7-8965-3A8C4FAAA48A}" dt="2024-09-02T13:11:09.421" v="1113" actId="1035"/>
          <ac:spMkLst>
            <pc:docMk/>
            <pc:sldMk cId="2274665267" sldId="256"/>
            <ac:spMk id="43" creationId="{BB11D1E3-2525-9059-0B6D-8F4F6E39B802}"/>
          </ac:spMkLst>
        </pc:spChg>
        <pc:spChg chg="add mod">
          <ac:chgData name="Georg Brandmayr" userId="cdf19243-aa63-4384-8ffd-14fc676ec1a3" providerId="ADAL" clId="{57C55CFA-D550-49B7-8965-3A8C4FAAA48A}" dt="2024-09-13T07:14:49.920" v="1127" actId="20577"/>
          <ac:spMkLst>
            <pc:docMk/>
            <pc:sldMk cId="2274665267" sldId="256"/>
            <ac:spMk id="44" creationId="{A9F4F66D-C034-66D4-35CC-B418C570E806}"/>
          </ac:spMkLst>
        </pc:spChg>
        <pc:grpChg chg="add del mod">
          <ac:chgData name="Georg Brandmayr" userId="cdf19243-aa63-4384-8ffd-14fc676ec1a3" providerId="ADAL" clId="{57C55CFA-D550-49B7-8965-3A8C4FAAA48A}" dt="2024-09-02T12:13:50.156" v="347" actId="165"/>
          <ac:grpSpMkLst>
            <pc:docMk/>
            <pc:sldMk cId="2274665267" sldId="256"/>
            <ac:grpSpMk id="10" creationId="{250B5E99-B3A5-C24F-0831-661675242F20}"/>
          </ac:grpSpMkLst>
        </pc:grpChg>
        <pc:grpChg chg="add del mod">
          <ac:chgData name="Georg Brandmayr" userId="cdf19243-aa63-4384-8ffd-14fc676ec1a3" providerId="ADAL" clId="{57C55CFA-D550-49B7-8965-3A8C4FAAA48A}" dt="2024-09-02T12:00:47.174" v="294" actId="165"/>
          <ac:grpSpMkLst>
            <pc:docMk/>
            <pc:sldMk cId="2274665267" sldId="256"/>
            <ac:grpSpMk id="11" creationId="{048E337C-ED23-ABF9-91B7-A6B921AA5D60}"/>
          </ac:grpSpMkLst>
        </pc:grpChg>
        <pc:grpChg chg="add del mod">
          <ac:chgData name="Georg Brandmayr" userId="cdf19243-aa63-4384-8ffd-14fc676ec1a3" providerId="ADAL" clId="{57C55CFA-D550-49B7-8965-3A8C4FAAA48A}" dt="2024-09-02T12:09:57.157" v="339" actId="165"/>
          <ac:grpSpMkLst>
            <pc:docMk/>
            <pc:sldMk cId="2274665267" sldId="256"/>
            <ac:grpSpMk id="20" creationId="{8ED003C1-C0C8-F5B8-FB74-A8EF6438BC61}"/>
          </ac:grpSpMkLst>
        </pc:grpChg>
        <pc:picChg chg="add mod">
          <ac:chgData name="Georg Brandmayr" userId="cdf19243-aa63-4384-8ffd-14fc676ec1a3" providerId="ADAL" clId="{57C55CFA-D550-49B7-8965-3A8C4FAAA48A}" dt="2024-09-02T13:11:09.421" v="1113" actId="1035"/>
          <ac:picMkLst>
            <pc:docMk/>
            <pc:sldMk cId="2274665267" sldId="256"/>
            <ac:picMk id="34" creationId="{1C2FE3F8-2FD1-0F62-3010-AE1015258737}"/>
          </ac:picMkLst>
        </pc:picChg>
        <pc:picChg chg="add mod">
          <ac:chgData name="Georg Brandmayr" userId="cdf19243-aa63-4384-8ffd-14fc676ec1a3" providerId="ADAL" clId="{57C55CFA-D550-49B7-8965-3A8C4FAAA48A}" dt="2024-09-13T07:21:40.772" v="1189" actId="1036"/>
          <ac:picMkLst>
            <pc:docMk/>
            <pc:sldMk cId="2274665267" sldId="256"/>
            <ac:picMk id="40" creationId="{059E9E9B-7D64-7F1C-7DE8-93BA98CA32D7}"/>
          </ac:picMkLst>
        </pc:picChg>
        <pc:picChg chg="add del mod">
          <ac:chgData name="Georg Brandmayr" userId="cdf19243-aa63-4384-8ffd-14fc676ec1a3" providerId="ADAL" clId="{57C55CFA-D550-49B7-8965-3A8C4FAAA48A}" dt="2024-09-02T12:51:16.575" v="798" actId="478"/>
          <ac:picMkLst>
            <pc:docMk/>
            <pc:sldMk cId="2274665267" sldId="256"/>
            <ac:picMk id="45" creationId="{A6D81FD5-0527-E46E-FF4E-971039A3AE10}"/>
          </ac:picMkLst>
        </pc:picChg>
        <pc:picChg chg="add mod modCrop">
          <ac:chgData name="Georg Brandmayr" userId="cdf19243-aa63-4384-8ffd-14fc676ec1a3" providerId="ADAL" clId="{57C55CFA-D550-49B7-8965-3A8C4FAAA48A}" dt="2024-09-02T13:11:13.380" v="1117" actId="1035"/>
          <ac:picMkLst>
            <pc:docMk/>
            <pc:sldMk cId="2274665267" sldId="256"/>
            <ac:picMk id="47" creationId="{34CE9501-6118-A9DE-522C-9E73CFF22A9A}"/>
          </ac:picMkLst>
        </pc:picChg>
        <pc:picChg chg="add del mod modCrop">
          <ac:chgData name="Georg Brandmayr" userId="cdf19243-aa63-4384-8ffd-14fc676ec1a3" providerId="ADAL" clId="{57C55CFA-D550-49B7-8965-3A8C4FAAA48A}" dt="2024-09-02T12:54:29.985" v="846" actId="478"/>
          <ac:picMkLst>
            <pc:docMk/>
            <pc:sldMk cId="2274665267" sldId="256"/>
            <ac:picMk id="49" creationId="{DDF3486B-38A7-4BF6-D461-309E4F12F807}"/>
          </ac:picMkLst>
        </pc:picChg>
        <pc:picChg chg="add del mod">
          <ac:chgData name="Georg Brandmayr" userId="cdf19243-aa63-4384-8ffd-14fc676ec1a3" providerId="ADAL" clId="{57C55CFA-D550-49B7-8965-3A8C4FAAA48A}" dt="2024-09-02T12:54:48.493" v="850" actId="478"/>
          <ac:picMkLst>
            <pc:docMk/>
            <pc:sldMk cId="2274665267" sldId="256"/>
            <ac:picMk id="51" creationId="{AAE3CA64-D73E-5E0D-F203-ED5C1F1F1289}"/>
          </ac:picMkLst>
        </pc:picChg>
        <pc:picChg chg="add del">
          <ac:chgData name="Georg Brandmayr" userId="cdf19243-aa63-4384-8ffd-14fc676ec1a3" providerId="ADAL" clId="{57C55CFA-D550-49B7-8965-3A8C4FAAA48A}" dt="2024-09-02T12:56:14.895" v="852" actId="478"/>
          <ac:picMkLst>
            <pc:docMk/>
            <pc:sldMk cId="2274665267" sldId="256"/>
            <ac:picMk id="53" creationId="{290F60C5-2042-E7AF-1F4E-8E1653B6276B}"/>
          </ac:picMkLst>
        </pc:picChg>
        <pc:picChg chg="add mod">
          <ac:chgData name="Georg Brandmayr" userId="cdf19243-aa63-4384-8ffd-14fc676ec1a3" providerId="ADAL" clId="{57C55CFA-D550-49B7-8965-3A8C4FAAA48A}" dt="2024-09-02T13:11:09.421" v="1113" actId="1035"/>
          <ac:picMkLst>
            <pc:docMk/>
            <pc:sldMk cId="2274665267" sldId="256"/>
            <ac:picMk id="54" creationId="{E9581D1A-86E5-26D5-6EC3-C0F539693D90}"/>
          </ac:picMkLst>
        </pc:picChg>
        <pc:picChg chg="add mod">
          <ac:chgData name="Georg Brandmayr" userId="cdf19243-aa63-4384-8ffd-14fc676ec1a3" providerId="ADAL" clId="{57C55CFA-D550-49B7-8965-3A8C4FAAA48A}" dt="2024-09-02T13:11:09.421" v="1113" actId="1035"/>
          <ac:picMkLst>
            <pc:docMk/>
            <pc:sldMk cId="2274665267" sldId="256"/>
            <ac:picMk id="55" creationId="{07DDEFD8-9E67-465A-6964-0B39110B49A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518A84-A489-4C9B-B420-2A77C4B50547}" type="datetimeFigureOut">
              <a:rPr lang="de-AT" smtClean="0"/>
              <a:t>13.09.2024</a:t>
            </a:fld>
            <a:endParaRPr lang="de-AT"/>
          </a:p>
        </p:txBody>
      </p:sp>
      <p:sp>
        <p:nvSpPr>
          <p:cNvPr id="4" name="Folienbildplatzhalt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5004FA-9EBD-4581-A657-2BC9CFA6596A}" type="slidenum">
              <a:rPr lang="de-AT" smtClean="0"/>
              <a:t>‹#›</a:t>
            </a:fld>
            <a:endParaRPr lang="de-AT"/>
          </a:p>
        </p:txBody>
      </p:sp>
    </p:spTree>
    <p:extLst>
      <p:ext uri="{BB962C8B-B14F-4D97-AF65-F5344CB8AC3E}">
        <p14:creationId xmlns:p14="http://schemas.microsoft.com/office/powerpoint/2010/main" val="290369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C38CD4-3C37-4E45-81BA-065B159420BA}"/>
              </a:ext>
            </a:extLst>
          </p:cNvPr>
          <p:cNvSpPr>
            <a:spLocks noGrp="1"/>
          </p:cNvSpPr>
          <p:nvPr>
            <p:ph type="title" hasCustomPrompt="1"/>
          </p:nvPr>
        </p:nvSpPr>
        <p:spPr>
          <a:xfrm>
            <a:off x="5257800" y="1073526"/>
            <a:ext cx="36073080" cy="2081153"/>
          </a:xfrm>
          <a:prstGeom prst="rect">
            <a:avLst/>
          </a:prstGeom>
        </p:spPr>
        <p:txBody>
          <a:bodyPr anchor="ctr"/>
          <a:lstStyle>
            <a:lvl1pPr algn="ctr">
              <a:defRPr sz="5647">
                <a:solidFill>
                  <a:schemeClr val="accent1"/>
                </a:solidFill>
                <a:latin typeface="Arial Black" panose="020B0A04020102020204" pitchFamily="34" charset="0"/>
                <a:cs typeface="Arial" panose="020B0604020202020204" pitchFamily="34" charset="0"/>
              </a:defRPr>
            </a:lvl1pPr>
          </a:lstStyle>
          <a:p>
            <a:r>
              <a:rPr lang="de-AT" dirty="0" err="1"/>
              <a:t>Postertitel</a:t>
            </a:r>
            <a:endParaRPr lang="de-AT" dirty="0"/>
          </a:p>
        </p:txBody>
      </p:sp>
      <p:sp>
        <p:nvSpPr>
          <p:cNvPr id="7" name="Inhaltsplatzhalter 3"/>
          <p:cNvSpPr>
            <a:spLocks noGrp="1"/>
          </p:cNvSpPr>
          <p:nvPr>
            <p:ph sz="quarter" idx="10" hasCustomPrompt="1"/>
          </p:nvPr>
        </p:nvSpPr>
        <p:spPr>
          <a:xfrm>
            <a:off x="1554480" y="3520440"/>
            <a:ext cx="39776400" cy="25231906"/>
          </a:xfrm>
          <a:prstGeom prst="rect">
            <a:avLst/>
          </a:prstGeom>
        </p:spPr>
        <p:txBody>
          <a:bodyPr/>
          <a:lstStyle>
            <a:lvl1pPr marL="0" indent="0">
              <a:buNone/>
              <a:defRPr sz="3812" b="1" baseline="0">
                <a:solidFill>
                  <a:schemeClr val="accent1"/>
                </a:solidFill>
                <a:latin typeface="Arial" panose="020B0604020202020204" pitchFamily="34" charset="0"/>
                <a:cs typeface="Arial" panose="020B0604020202020204" pitchFamily="34" charset="0"/>
              </a:defRPr>
            </a:lvl1pPr>
          </a:lstStyle>
          <a:p>
            <a:pPr lvl="0"/>
            <a:r>
              <a:rPr lang="de-DE" dirty="0"/>
              <a:t>POSTER A0 hoch</a:t>
            </a:r>
            <a:br>
              <a:rPr lang="de-DE" dirty="0"/>
            </a:br>
            <a:br>
              <a:rPr lang="de-DE" dirty="0"/>
            </a:br>
            <a:r>
              <a:rPr lang="de-DE" dirty="0"/>
              <a:t>Bitte die Schriftart Arial </a:t>
            </a:r>
            <a:br>
              <a:rPr lang="de-DE" dirty="0"/>
            </a:br>
            <a:r>
              <a:rPr lang="de-DE" dirty="0"/>
              <a:t>und FH Technikum Farben verwenden.</a:t>
            </a:r>
            <a:br>
              <a:rPr lang="de-DE" dirty="0"/>
            </a:br>
            <a:br>
              <a:rPr lang="de-DE" dirty="0"/>
            </a:br>
            <a:r>
              <a:rPr lang="de-DE" dirty="0"/>
              <a:t>Danke!</a:t>
            </a:r>
          </a:p>
          <a:p>
            <a:pPr lvl="0"/>
            <a:endParaRPr lang="de-DE" dirty="0"/>
          </a:p>
        </p:txBody>
      </p:sp>
    </p:spTree>
    <p:extLst>
      <p:ext uri="{BB962C8B-B14F-4D97-AF65-F5344CB8AC3E}">
        <p14:creationId xmlns:p14="http://schemas.microsoft.com/office/powerpoint/2010/main" val="36824027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3DBB2172-A59F-44CA-99F3-B16A78B073BF}"/>
              </a:ext>
              <a:ext uri="{C183D7F6-B498-43B3-948B-1728B52AA6E4}">
                <adec:decorative xmlns:adec="http://schemas.microsoft.com/office/drawing/2017/decorative" val="1"/>
              </a:ext>
            </a:extLst>
          </p:cNvPr>
          <p:cNvSpPr>
            <a:spLocks/>
          </p:cNvSpPr>
          <p:nvPr userDrawn="1"/>
        </p:nvSpPr>
        <p:spPr>
          <a:xfrm>
            <a:off x="967802" y="797648"/>
            <a:ext cx="40911718" cy="28691752"/>
          </a:xfrm>
          <a:prstGeom prst="rect">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204" tIns="2602" rIns="5204" bIns="2602" numCol="1" spcCol="0" rtlCol="0" fromWordArt="0" anchor="ctr" anchorCtr="0" forceAA="0" compatLnSpc="1">
            <a:prstTxWarp prst="textNoShape">
              <a:avLst/>
            </a:prstTxWarp>
            <a:noAutofit/>
          </a:bodyPr>
          <a:lstStyle/>
          <a:p>
            <a:endParaRPr lang="de-AT" sz="392"/>
          </a:p>
        </p:txBody>
      </p:sp>
      <p:pic>
        <p:nvPicPr>
          <p:cNvPr id="7" name="Grafik 6" descr="FH Technikum Wien - University of Applied Sciences">
            <a:extLst>
              <a:ext uri="{FF2B5EF4-FFF2-40B4-BE49-F238E27FC236}">
                <a16:creationId xmlns:a16="http://schemas.microsoft.com/office/drawing/2014/main" id="{BE2558B1-0239-4637-B3C5-DADC821582C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7802" y="797648"/>
            <a:ext cx="4466064" cy="2814232"/>
          </a:xfrm>
          <a:prstGeom prst="rect">
            <a:avLst/>
          </a:prstGeom>
        </p:spPr>
      </p:pic>
    </p:spTree>
    <p:extLst>
      <p:ext uri="{BB962C8B-B14F-4D97-AF65-F5344CB8AC3E}">
        <p14:creationId xmlns:p14="http://schemas.microsoft.com/office/powerpoint/2010/main" val="2300477367"/>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172288" rtl="0" eaLnBrk="1" latinLnBrk="0" hangingPunct="1">
        <a:lnSpc>
          <a:spcPct val="90000"/>
        </a:lnSpc>
        <a:spcBef>
          <a:spcPct val="0"/>
        </a:spcBef>
        <a:buNone/>
        <a:defRPr sz="829" kern="1200">
          <a:solidFill>
            <a:schemeClr val="tx1"/>
          </a:solidFill>
          <a:latin typeface="+mj-lt"/>
          <a:ea typeface="+mj-ea"/>
          <a:cs typeface="+mj-cs"/>
        </a:defRPr>
      </a:lvl1pPr>
    </p:titleStyle>
    <p:bodyStyle>
      <a:lvl1pPr marL="43072" indent="-43072" algn="l" defTabSz="172288" rtl="0" eaLnBrk="1" latinLnBrk="0" hangingPunct="1">
        <a:lnSpc>
          <a:spcPct val="90000"/>
        </a:lnSpc>
        <a:spcBef>
          <a:spcPts val="188"/>
        </a:spcBef>
        <a:buFont typeface="Arial" panose="020B0604020202020204" pitchFamily="34" charset="0"/>
        <a:buChar char="•"/>
        <a:defRPr sz="527" kern="1200">
          <a:solidFill>
            <a:schemeClr val="tx1"/>
          </a:solidFill>
          <a:latin typeface="+mn-lt"/>
          <a:ea typeface="+mn-ea"/>
          <a:cs typeface="+mn-cs"/>
        </a:defRPr>
      </a:lvl1pPr>
      <a:lvl2pPr marL="129216" indent="-43072" algn="l" defTabSz="172288" rtl="0" eaLnBrk="1" latinLnBrk="0" hangingPunct="1">
        <a:lnSpc>
          <a:spcPct val="90000"/>
        </a:lnSpc>
        <a:spcBef>
          <a:spcPts val="95"/>
        </a:spcBef>
        <a:buFont typeface="Arial" panose="020B0604020202020204" pitchFamily="34" charset="0"/>
        <a:buChar char="•"/>
        <a:defRPr sz="452" kern="1200">
          <a:solidFill>
            <a:schemeClr val="tx1"/>
          </a:solidFill>
          <a:latin typeface="+mn-lt"/>
          <a:ea typeface="+mn-ea"/>
          <a:cs typeface="+mn-cs"/>
        </a:defRPr>
      </a:lvl2pPr>
      <a:lvl3pPr marL="215360" indent="-43072" algn="l" defTabSz="172288" rtl="0" eaLnBrk="1" latinLnBrk="0" hangingPunct="1">
        <a:lnSpc>
          <a:spcPct val="90000"/>
        </a:lnSpc>
        <a:spcBef>
          <a:spcPts val="95"/>
        </a:spcBef>
        <a:buFont typeface="Arial" panose="020B0604020202020204" pitchFamily="34" charset="0"/>
        <a:buChar char="•"/>
        <a:defRPr sz="376" kern="1200">
          <a:solidFill>
            <a:schemeClr val="tx1"/>
          </a:solidFill>
          <a:latin typeface="+mn-lt"/>
          <a:ea typeface="+mn-ea"/>
          <a:cs typeface="+mn-cs"/>
        </a:defRPr>
      </a:lvl3pPr>
      <a:lvl4pPr marL="301504"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4pPr>
      <a:lvl5pPr marL="387648"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5pPr>
      <a:lvl6pPr marL="473792"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6pPr>
      <a:lvl7pPr marL="559936"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7pPr>
      <a:lvl8pPr marL="646080"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8pPr>
      <a:lvl9pPr marL="732224"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9pPr>
    </p:bodyStyle>
    <p:otherStyle>
      <a:defPPr>
        <a:defRPr lang="en-US"/>
      </a:defPPr>
      <a:lvl1pPr marL="0" algn="l" defTabSz="172288" rtl="0" eaLnBrk="1" latinLnBrk="0" hangingPunct="1">
        <a:defRPr sz="339" kern="1200">
          <a:solidFill>
            <a:schemeClr val="tx1"/>
          </a:solidFill>
          <a:latin typeface="+mn-lt"/>
          <a:ea typeface="+mn-ea"/>
          <a:cs typeface="+mn-cs"/>
        </a:defRPr>
      </a:lvl1pPr>
      <a:lvl2pPr marL="86145" algn="l" defTabSz="172288" rtl="0" eaLnBrk="1" latinLnBrk="0" hangingPunct="1">
        <a:defRPr sz="339" kern="1200">
          <a:solidFill>
            <a:schemeClr val="tx1"/>
          </a:solidFill>
          <a:latin typeface="+mn-lt"/>
          <a:ea typeface="+mn-ea"/>
          <a:cs typeface="+mn-cs"/>
        </a:defRPr>
      </a:lvl2pPr>
      <a:lvl3pPr marL="172288" algn="l" defTabSz="172288" rtl="0" eaLnBrk="1" latinLnBrk="0" hangingPunct="1">
        <a:defRPr sz="339" kern="1200">
          <a:solidFill>
            <a:schemeClr val="tx1"/>
          </a:solidFill>
          <a:latin typeface="+mn-lt"/>
          <a:ea typeface="+mn-ea"/>
          <a:cs typeface="+mn-cs"/>
        </a:defRPr>
      </a:lvl3pPr>
      <a:lvl4pPr marL="258433" algn="l" defTabSz="172288" rtl="0" eaLnBrk="1" latinLnBrk="0" hangingPunct="1">
        <a:defRPr sz="339" kern="1200">
          <a:solidFill>
            <a:schemeClr val="tx1"/>
          </a:solidFill>
          <a:latin typeface="+mn-lt"/>
          <a:ea typeface="+mn-ea"/>
          <a:cs typeface="+mn-cs"/>
        </a:defRPr>
      </a:lvl4pPr>
      <a:lvl5pPr marL="344577" algn="l" defTabSz="172288" rtl="0" eaLnBrk="1" latinLnBrk="0" hangingPunct="1">
        <a:defRPr sz="339" kern="1200">
          <a:solidFill>
            <a:schemeClr val="tx1"/>
          </a:solidFill>
          <a:latin typeface="+mn-lt"/>
          <a:ea typeface="+mn-ea"/>
          <a:cs typeface="+mn-cs"/>
        </a:defRPr>
      </a:lvl5pPr>
      <a:lvl6pPr marL="430720" algn="l" defTabSz="172288" rtl="0" eaLnBrk="1" latinLnBrk="0" hangingPunct="1">
        <a:defRPr sz="339" kern="1200">
          <a:solidFill>
            <a:schemeClr val="tx1"/>
          </a:solidFill>
          <a:latin typeface="+mn-lt"/>
          <a:ea typeface="+mn-ea"/>
          <a:cs typeface="+mn-cs"/>
        </a:defRPr>
      </a:lvl6pPr>
      <a:lvl7pPr marL="516864" algn="l" defTabSz="172288" rtl="0" eaLnBrk="1" latinLnBrk="0" hangingPunct="1">
        <a:defRPr sz="339" kern="1200">
          <a:solidFill>
            <a:schemeClr val="tx1"/>
          </a:solidFill>
          <a:latin typeface="+mn-lt"/>
          <a:ea typeface="+mn-ea"/>
          <a:cs typeface="+mn-cs"/>
        </a:defRPr>
      </a:lvl7pPr>
      <a:lvl8pPr marL="603008" algn="l" defTabSz="172288" rtl="0" eaLnBrk="1" latinLnBrk="0" hangingPunct="1">
        <a:defRPr sz="339" kern="1200">
          <a:solidFill>
            <a:schemeClr val="tx1"/>
          </a:solidFill>
          <a:latin typeface="+mn-lt"/>
          <a:ea typeface="+mn-ea"/>
          <a:cs typeface="+mn-cs"/>
        </a:defRPr>
      </a:lvl8pPr>
      <a:lvl9pPr marL="689153" algn="l" defTabSz="172288" rtl="0" eaLnBrk="1" latinLnBrk="0" hangingPunct="1">
        <a:defRPr sz="33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1.xml"/><Relationship Id="rId18" Type="http://schemas.openxmlformats.org/officeDocument/2006/relationships/image" Target="../media/image7.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6.png"/><Relationship Id="rId2" Type="http://schemas.openxmlformats.org/officeDocument/2006/relationships/tags" Target="../tags/tag2.xml"/><Relationship Id="rId16" Type="http://schemas.openxmlformats.org/officeDocument/2006/relationships/image" Target="../media/image5.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4.png"/><Relationship Id="rId10" Type="http://schemas.openxmlformats.org/officeDocument/2006/relationships/tags" Target="../tags/tag10.xml"/><Relationship Id="rId19" Type="http://schemas.openxmlformats.org/officeDocument/2006/relationships/hyperlink" Target="https://ec.europa.eu/eurostat/databrowser/view/HLTH_HLYE/default/table?lang=en" TargetMode="Externa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441A0-623A-4FCF-8664-357AA08FCBD2}"/>
              </a:ext>
            </a:extLst>
          </p:cNvPr>
          <p:cNvSpPr>
            <a:spLocks noGrp="1"/>
          </p:cNvSpPr>
          <p:nvPr>
            <p:ph type="title"/>
          </p:nvPr>
        </p:nvSpPr>
        <p:spPr>
          <a:xfrm>
            <a:off x="5257800" y="1213622"/>
            <a:ext cx="36073080" cy="980938"/>
          </a:xfrm>
        </p:spPr>
        <p:txBody>
          <a:bodyPr anchor="t"/>
          <a:lstStyle/>
          <a:p>
            <a:r>
              <a:rPr lang="en-US" sz="6000" dirty="0"/>
              <a:t>Title such as Victims of Homicides and Non-Fatal Shootings</a:t>
            </a:r>
            <a:endParaRPr lang="de-AT" sz="4800" i="1" dirty="0">
              <a:latin typeface="Arial" panose="020B0604020202020204" pitchFamily="34" charset="0"/>
            </a:endParaRPr>
          </a:p>
        </p:txBody>
      </p:sp>
      <p:sp>
        <p:nvSpPr>
          <p:cNvPr id="3" name="Inhaltsplatzhalter 2">
            <a:extLst>
              <a:ext uri="{FF2B5EF4-FFF2-40B4-BE49-F238E27FC236}">
                <a16:creationId xmlns:a16="http://schemas.microsoft.com/office/drawing/2014/main" id="{326D7194-D5FB-47B7-8EEE-0FDB7D2438B2}"/>
              </a:ext>
            </a:extLst>
          </p:cNvPr>
          <p:cNvSpPr>
            <a:spLocks noGrp="1"/>
          </p:cNvSpPr>
          <p:nvPr>
            <p:ph sz="quarter" idx="10"/>
          </p:nvPr>
        </p:nvSpPr>
        <p:spPr>
          <a:xfrm>
            <a:off x="1554480" y="3925046"/>
            <a:ext cx="39776400" cy="24141499"/>
          </a:xfrm>
        </p:spPr>
        <p:txBody>
          <a:bodyPr/>
          <a:lstStyle/>
          <a:p>
            <a:r>
              <a:rPr lang="de-AT" dirty="0"/>
              <a:t> </a:t>
            </a:r>
          </a:p>
        </p:txBody>
      </p:sp>
      <p:sp>
        <p:nvSpPr>
          <p:cNvPr id="4" name="Titel 1">
            <a:extLst>
              <a:ext uri="{FF2B5EF4-FFF2-40B4-BE49-F238E27FC236}">
                <a16:creationId xmlns:a16="http://schemas.microsoft.com/office/drawing/2014/main" id="{84DFB6C3-A54E-D114-8DDC-C7F6D74F225E}"/>
              </a:ext>
            </a:extLst>
          </p:cNvPr>
          <p:cNvSpPr txBox="1">
            <a:spLocks/>
          </p:cNvSpPr>
          <p:nvPr/>
        </p:nvSpPr>
        <p:spPr>
          <a:xfrm>
            <a:off x="5212715" y="2402342"/>
            <a:ext cx="36073080" cy="637291"/>
          </a:xfrm>
          <a:prstGeom prst="rect">
            <a:avLst/>
          </a:prstGeom>
        </p:spPr>
        <p:txBody>
          <a:bodyPr anchor="t"/>
          <a:lstStyle>
            <a:lvl1pPr algn="ctr" defTabSz="172288" rtl="0" eaLnBrk="1" latinLnBrk="0" hangingPunct="1">
              <a:lnSpc>
                <a:spcPct val="90000"/>
              </a:lnSpc>
              <a:spcBef>
                <a:spcPct val="0"/>
              </a:spcBef>
              <a:buNone/>
              <a:defRPr sz="5647" kern="1200">
                <a:solidFill>
                  <a:schemeClr val="accent1"/>
                </a:solidFill>
                <a:latin typeface="Arial Black" panose="020B0A04020102020204" pitchFamily="34" charset="0"/>
                <a:ea typeface="+mj-ea"/>
                <a:cs typeface="Arial" panose="020B0604020202020204" pitchFamily="34" charset="0"/>
              </a:defRPr>
            </a:lvl1pPr>
          </a:lstStyle>
          <a:p>
            <a:r>
              <a:rPr lang="en-US" sz="4800" i="1" dirty="0">
                <a:latin typeface="Arial" panose="020B0604020202020204" pitchFamily="34" charset="0"/>
              </a:rPr>
              <a:t>Mira Musterfrau</a:t>
            </a:r>
            <a:r>
              <a:rPr lang="en-US" sz="4800" i="1" baseline="30000" dirty="0">
                <a:latin typeface="Arial" panose="020B0604020202020204" pitchFamily="34" charset="0"/>
              </a:rPr>
              <a:t>1</a:t>
            </a:r>
            <a:r>
              <a:rPr lang="en-US" sz="4800" i="1" dirty="0">
                <a:latin typeface="Arial" panose="020B0604020202020204" pitchFamily="34" charset="0"/>
              </a:rPr>
              <a:t>, Max Mustermann</a:t>
            </a:r>
            <a:r>
              <a:rPr lang="en-US" sz="4800" i="1" baseline="30000" dirty="0">
                <a:latin typeface="Arial" panose="020B0604020202020204" pitchFamily="34" charset="0"/>
              </a:rPr>
              <a:t>1</a:t>
            </a:r>
            <a:r>
              <a:rPr lang="en-US" sz="4800" i="1" dirty="0">
                <a:latin typeface="Arial" panose="020B0604020202020204" pitchFamily="34" charset="0"/>
              </a:rPr>
              <a:t>, Mee Too</a:t>
            </a:r>
            <a:r>
              <a:rPr lang="en-US" sz="4800" i="1" baseline="30000" dirty="0">
                <a:latin typeface="Arial" panose="020B0604020202020204" pitchFamily="34" charset="0"/>
              </a:rPr>
              <a:t>1</a:t>
            </a:r>
            <a:r>
              <a:rPr lang="en-US" sz="4800" i="1" dirty="0">
                <a:latin typeface="Arial" panose="020B0604020202020204" pitchFamily="34" charset="0"/>
              </a:rPr>
              <a:t>, … Last Author</a:t>
            </a:r>
            <a:r>
              <a:rPr lang="en-US" sz="4800" i="1" baseline="30000" dirty="0">
                <a:latin typeface="Arial" panose="020B0604020202020204" pitchFamily="34" charset="0"/>
              </a:rPr>
              <a:t>1</a:t>
            </a:r>
            <a:endParaRPr lang="de-AT" sz="4800" i="1" dirty="0">
              <a:latin typeface="Arial" panose="020B0604020202020204" pitchFamily="34" charset="0"/>
            </a:endParaRPr>
          </a:p>
        </p:txBody>
      </p:sp>
      <p:sp>
        <p:nvSpPr>
          <p:cNvPr id="5" name="Titel 1">
            <a:extLst>
              <a:ext uri="{FF2B5EF4-FFF2-40B4-BE49-F238E27FC236}">
                <a16:creationId xmlns:a16="http://schemas.microsoft.com/office/drawing/2014/main" id="{4299D846-45C9-4492-71F1-BE19D65232EE}"/>
              </a:ext>
            </a:extLst>
          </p:cNvPr>
          <p:cNvSpPr txBox="1">
            <a:spLocks/>
          </p:cNvSpPr>
          <p:nvPr/>
        </p:nvSpPr>
        <p:spPr>
          <a:xfrm>
            <a:off x="5212715" y="3325109"/>
            <a:ext cx="36073080" cy="637291"/>
          </a:xfrm>
          <a:prstGeom prst="rect">
            <a:avLst/>
          </a:prstGeom>
        </p:spPr>
        <p:txBody>
          <a:bodyPr anchor="t"/>
          <a:lstStyle>
            <a:lvl1pPr algn="ctr" defTabSz="172288" rtl="0" eaLnBrk="1" latinLnBrk="0" hangingPunct="1">
              <a:lnSpc>
                <a:spcPct val="90000"/>
              </a:lnSpc>
              <a:spcBef>
                <a:spcPct val="0"/>
              </a:spcBef>
              <a:buNone/>
              <a:defRPr sz="5647" kern="1200">
                <a:solidFill>
                  <a:schemeClr val="accent1"/>
                </a:solidFill>
                <a:latin typeface="Arial Black" panose="020B0A04020102020204" pitchFamily="34" charset="0"/>
                <a:ea typeface="+mj-ea"/>
                <a:cs typeface="Arial" panose="020B0604020202020204" pitchFamily="34" charset="0"/>
              </a:defRPr>
            </a:lvl1pPr>
          </a:lstStyle>
          <a:p>
            <a:r>
              <a:rPr lang="en-US" sz="3600" i="1" baseline="30000" dirty="0">
                <a:latin typeface="Arial" panose="020B0604020202020204" pitchFamily="34" charset="0"/>
              </a:rPr>
              <a:t>1</a:t>
            </a:r>
            <a:r>
              <a:rPr lang="en-US" sz="3600" i="1" dirty="0">
                <a:latin typeface="Arial" panose="020B0604020202020204" pitchFamily="34" charset="0"/>
              </a:rPr>
              <a:t>University of Applied Sciences </a:t>
            </a:r>
            <a:r>
              <a:rPr lang="en-US" sz="3600" i="1" dirty="0" err="1">
                <a:latin typeface="Arial" panose="020B0604020202020204" pitchFamily="34" charset="0"/>
              </a:rPr>
              <a:t>Technikum</a:t>
            </a:r>
            <a:r>
              <a:rPr lang="en-US" sz="3600" i="1" dirty="0">
                <a:latin typeface="Arial" panose="020B0604020202020204" pitchFamily="34" charset="0"/>
              </a:rPr>
              <a:t> Wien</a:t>
            </a:r>
            <a:endParaRPr lang="de-AT" sz="3600" i="1" dirty="0">
              <a:latin typeface="Arial" panose="020B0604020202020204" pitchFamily="34" charset="0"/>
            </a:endParaRPr>
          </a:p>
        </p:txBody>
      </p:sp>
      <p:sp>
        <p:nvSpPr>
          <p:cNvPr id="12" name="剪去对角的矩形 9">
            <a:extLst>
              <a:ext uri="{FF2B5EF4-FFF2-40B4-BE49-F238E27FC236}">
                <a16:creationId xmlns:a16="http://schemas.microsoft.com/office/drawing/2014/main" id="{2744B02E-2127-1EBC-51BF-37093838E91F}"/>
              </a:ext>
            </a:extLst>
          </p:cNvPr>
          <p:cNvSpPr/>
          <p:nvPr/>
        </p:nvSpPr>
        <p:spPr>
          <a:xfrm rot="16200000">
            <a:off x="7512685" y="3332481"/>
            <a:ext cx="683260" cy="12600305"/>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5">
            <a:extLst>
              <a:ext uri="{FF2B5EF4-FFF2-40B4-BE49-F238E27FC236}">
                <a16:creationId xmlns:a16="http://schemas.microsoft.com/office/drawing/2014/main" id="{85CAE1D7-A5BF-8FDF-5F86-5935A1218917}"/>
              </a:ext>
            </a:extLst>
          </p:cNvPr>
          <p:cNvSpPr/>
          <p:nvPr/>
        </p:nvSpPr>
        <p:spPr>
          <a:xfrm>
            <a:off x="1554481" y="10072372"/>
            <a:ext cx="12600305" cy="8410367"/>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14" name="文本框 12">
            <a:extLst>
              <a:ext uri="{FF2B5EF4-FFF2-40B4-BE49-F238E27FC236}">
                <a16:creationId xmlns:a16="http://schemas.microsoft.com/office/drawing/2014/main" id="{78CD0678-B7E3-9A3C-C7E2-4ADA3658F2C2}"/>
              </a:ext>
            </a:extLst>
          </p:cNvPr>
          <p:cNvSpPr txBox="1"/>
          <p:nvPr>
            <p:custDataLst>
              <p:tags r:id="rId1"/>
            </p:custDataLst>
          </p:nvPr>
        </p:nvSpPr>
        <p:spPr>
          <a:xfrm>
            <a:off x="1823086" y="10345809"/>
            <a:ext cx="12099925" cy="3550740"/>
          </a:xfrm>
          <a:prstGeom prst="rect">
            <a:avLst/>
          </a:prstGeom>
          <a:noFill/>
        </p:spPr>
        <p:txBody>
          <a:bodyPr wrap="square" rtlCol="0">
            <a:noAutofit/>
          </a:bodyPr>
          <a:lstStyle/>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The Dataset [1]</a:t>
            </a:r>
          </a:p>
          <a:p>
            <a:pPr marL="457192" indent="-457192" algn="just">
              <a:spcAft>
                <a:spcPts val="1200"/>
              </a:spcAft>
              <a:buFont typeface="Arial" panose="020B0604020202020204" pitchFamily="34" charset="0"/>
              <a:buChar char="•"/>
            </a:pPr>
            <a:r>
              <a:rPr lang="en-US" sz="2400" dirty="0">
                <a:latin typeface="Arial" panose="020B0604020202020204" pitchFamily="34" charset="0"/>
                <a:ea typeface="思源黑体 CN Regular" panose="020B0500000000000000" charset="-122"/>
                <a:cs typeface="Arial" panose="020B0604020202020204" pitchFamily="34" charset="0"/>
                <a:sym typeface="+mn-ea"/>
              </a:rPr>
              <a:t>Many real-world problems have multiple conflicting objectives, which cannot be optimal at the same time. Therefore, single RL policy must trade-off between different objectives. </a:t>
            </a:r>
          </a:p>
          <a:p>
            <a:pPr marL="457192" indent="-457192" algn="just">
              <a:spcAft>
                <a:spcPts val="1200"/>
              </a:spcAft>
              <a:buFont typeface="Arial" panose="020B0604020202020204" pitchFamily="34" charset="0"/>
              <a:buChar char="•"/>
            </a:pPr>
            <a:r>
              <a:rPr lang="en-US" sz="2400" dirty="0">
                <a:latin typeface="Arial" panose="020B0604020202020204" pitchFamily="34" charset="0"/>
                <a:ea typeface="思源黑体 CN Regular" panose="020B0500000000000000" charset="-122"/>
                <a:cs typeface="Arial" panose="020B0604020202020204" pitchFamily="34" charset="0"/>
                <a:sym typeface="+mn-ea"/>
              </a:rPr>
              <a:t>Several research has been conducted in the field of single-agent multi-objective RL, but existing approaches cannot solve the multi-agent </a:t>
            </a:r>
            <a:r>
              <a:rPr lang="en-US" altLang="zh-CN" sz="2400" dirty="0">
                <a:latin typeface="Arial" panose="020B0604020202020204" pitchFamily="34" charset="0"/>
                <a:ea typeface="思源黑体 CN Regular" panose="020B0500000000000000" charset="-122"/>
                <a:cs typeface="Arial" panose="020B0604020202020204" pitchFamily="34" charset="0"/>
                <a:sym typeface="+mn-ea"/>
              </a:rPr>
              <a:t>multi-objective</a:t>
            </a:r>
            <a:r>
              <a:rPr lang="en-US" sz="2400" dirty="0">
                <a:latin typeface="Arial" panose="020B0604020202020204" pitchFamily="34" charset="0"/>
                <a:ea typeface="思源黑体 CN Regular" panose="020B0500000000000000" charset="-122"/>
                <a:cs typeface="Arial" panose="020B0604020202020204" pitchFamily="34" charset="0"/>
                <a:sym typeface="+mn-ea"/>
              </a:rPr>
              <a:t> decision-making problem. </a:t>
            </a:r>
          </a:p>
        </p:txBody>
      </p:sp>
      <p:sp>
        <p:nvSpPr>
          <p:cNvPr id="15" name="文本框 28">
            <a:extLst>
              <a:ext uri="{FF2B5EF4-FFF2-40B4-BE49-F238E27FC236}">
                <a16:creationId xmlns:a16="http://schemas.microsoft.com/office/drawing/2014/main" id="{0872D21C-495C-3992-4C19-D725CD3A9340}"/>
              </a:ext>
            </a:extLst>
          </p:cNvPr>
          <p:cNvSpPr txBox="1"/>
          <p:nvPr>
            <p:custDataLst>
              <p:tags r:id="rId2"/>
            </p:custDataLst>
          </p:nvPr>
        </p:nvSpPr>
        <p:spPr>
          <a:xfrm>
            <a:off x="1800226" y="9208136"/>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Dataset Description</a:t>
            </a:r>
          </a:p>
        </p:txBody>
      </p:sp>
      <p:sp>
        <p:nvSpPr>
          <p:cNvPr id="21" name="剪去对角的矩形 9">
            <a:extLst>
              <a:ext uri="{FF2B5EF4-FFF2-40B4-BE49-F238E27FC236}">
                <a16:creationId xmlns:a16="http://schemas.microsoft.com/office/drawing/2014/main" id="{89A178F9-24C0-03A4-68CA-DEC0B422821B}"/>
              </a:ext>
            </a:extLst>
          </p:cNvPr>
          <p:cNvSpPr/>
          <p:nvPr/>
        </p:nvSpPr>
        <p:spPr>
          <a:xfrm rot="16200000">
            <a:off x="34804508" y="16978533"/>
            <a:ext cx="683260" cy="12600305"/>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5">
            <a:extLst>
              <a:ext uri="{FF2B5EF4-FFF2-40B4-BE49-F238E27FC236}">
                <a16:creationId xmlns:a16="http://schemas.microsoft.com/office/drawing/2014/main" id="{E5468747-C0F0-5C52-5079-8F65B5180F37}"/>
              </a:ext>
            </a:extLst>
          </p:cNvPr>
          <p:cNvSpPr/>
          <p:nvPr/>
        </p:nvSpPr>
        <p:spPr>
          <a:xfrm>
            <a:off x="28846304" y="23718425"/>
            <a:ext cx="12600305" cy="5205370"/>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3" name="文本框 12">
            <a:extLst>
              <a:ext uri="{FF2B5EF4-FFF2-40B4-BE49-F238E27FC236}">
                <a16:creationId xmlns:a16="http://schemas.microsoft.com/office/drawing/2014/main" id="{7859185C-3C4F-FDE7-42D0-C508544A938C}"/>
              </a:ext>
            </a:extLst>
          </p:cNvPr>
          <p:cNvSpPr txBox="1"/>
          <p:nvPr>
            <p:custDataLst>
              <p:tags r:id="rId3"/>
            </p:custDataLst>
          </p:nvPr>
        </p:nvSpPr>
        <p:spPr>
          <a:xfrm>
            <a:off x="29114909" y="23991862"/>
            <a:ext cx="12099925" cy="4472262"/>
          </a:xfrm>
          <a:prstGeom prst="rect">
            <a:avLst/>
          </a:prstGeom>
          <a:noFill/>
        </p:spPr>
        <p:txBody>
          <a:bodyPr wrap="square" rtlCol="0">
            <a:noAutofit/>
          </a:bodyPr>
          <a:lstStyle/>
          <a:p>
            <a:pPr marL="457192" marR="0" lvl="0" indent="-457192"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800" dirty="0">
                <a:latin typeface="Arial" panose="020B0604020202020204" pitchFamily="34" charset="0"/>
                <a:ea typeface="思源黑体 CN Regular" panose="020B0500000000000000" charset="-122"/>
                <a:cs typeface="Arial" panose="020B0604020202020204" pitchFamily="34" charset="0"/>
                <a:sym typeface="+mn-ea"/>
              </a:rPr>
              <a:t>We propose MO-MIX, a novel MOMARL method which aims to solve the multi-objective multi-agent cooperative decision-making problem with continuous state space. In the experiments, the MO-MIX algorithm clearly outperforms the baseline in all evaluation metrics, while requiring much fewer training steps.</a:t>
            </a:r>
          </a:p>
          <a:p>
            <a:pPr marL="457192" marR="0" lvl="0" indent="-457192"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800" dirty="0">
                <a:latin typeface="Arial" panose="020B0604020202020204" pitchFamily="34" charset="0"/>
                <a:ea typeface="思源黑体 CN Regular" panose="020B0500000000000000" charset="-122"/>
                <a:cs typeface="Arial" panose="020B0604020202020204" pitchFamily="34" charset="0"/>
                <a:sym typeface="+mn-ea"/>
              </a:rPr>
              <a:t>Currently, our algorithm is tested in the case with two con- </a:t>
            </a:r>
            <a:r>
              <a:rPr lang="en-US" sz="2800" dirty="0" err="1">
                <a:latin typeface="Arial" panose="020B0604020202020204" pitchFamily="34" charset="0"/>
                <a:ea typeface="思源黑体 CN Regular" panose="020B0500000000000000" charset="-122"/>
                <a:cs typeface="Arial" panose="020B0604020202020204" pitchFamily="34" charset="0"/>
                <a:sym typeface="+mn-ea"/>
              </a:rPr>
              <a:t>flicting</a:t>
            </a:r>
            <a:r>
              <a:rPr lang="en-US" sz="2800" dirty="0">
                <a:latin typeface="Arial" panose="020B0604020202020204" pitchFamily="34" charset="0"/>
                <a:ea typeface="思源黑体 CN Regular" panose="020B0500000000000000" charset="-122"/>
                <a:cs typeface="Arial" panose="020B0604020202020204" pitchFamily="34" charset="0"/>
                <a:sym typeface="+mn-ea"/>
              </a:rPr>
              <a:t> objectives. For three or more objectives, the algorithm is theoretically able to be applied.</a:t>
            </a:r>
          </a:p>
          <a:p>
            <a:pPr marL="457192" marR="0" lvl="0" indent="-457192"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800" dirty="0">
                <a:latin typeface="Arial" panose="020B0604020202020204" pitchFamily="34" charset="0"/>
                <a:ea typeface="思源黑体 CN Regular" panose="020B0500000000000000" charset="-122"/>
                <a:cs typeface="Arial" panose="020B0604020202020204" pitchFamily="34" charset="0"/>
                <a:sym typeface="+mn-ea"/>
              </a:rPr>
              <a:t>In future work, we aim to explore more complex multi-objective multi-agent problems with more difficult tasks or more diversity of objectives.</a:t>
            </a:r>
          </a:p>
        </p:txBody>
      </p:sp>
      <p:sp>
        <p:nvSpPr>
          <p:cNvPr id="24" name="文本框 28">
            <a:extLst>
              <a:ext uri="{FF2B5EF4-FFF2-40B4-BE49-F238E27FC236}">
                <a16:creationId xmlns:a16="http://schemas.microsoft.com/office/drawing/2014/main" id="{1CE5410E-4052-1E73-2487-317672002912}"/>
              </a:ext>
            </a:extLst>
          </p:cNvPr>
          <p:cNvSpPr txBox="1"/>
          <p:nvPr>
            <p:custDataLst>
              <p:tags r:id="rId4"/>
            </p:custDataLst>
          </p:nvPr>
        </p:nvSpPr>
        <p:spPr>
          <a:xfrm>
            <a:off x="29092049" y="22854050"/>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Conclusion</a:t>
            </a:r>
          </a:p>
        </p:txBody>
      </p:sp>
      <p:sp>
        <p:nvSpPr>
          <p:cNvPr id="25" name="剪去对角的矩形 9">
            <a:extLst>
              <a:ext uri="{FF2B5EF4-FFF2-40B4-BE49-F238E27FC236}">
                <a16:creationId xmlns:a16="http://schemas.microsoft.com/office/drawing/2014/main" id="{A9B1A939-409D-4FFC-24D9-41A5D9615841}"/>
              </a:ext>
            </a:extLst>
          </p:cNvPr>
          <p:cNvSpPr/>
          <p:nvPr/>
        </p:nvSpPr>
        <p:spPr>
          <a:xfrm rot="16200000">
            <a:off x="7512366" y="-1563369"/>
            <a:ext cx="683260" cy="12600305"/>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5">
            <a:extLst>
              <a:ext uri="{FF2B5EF4-FFF2-40B4-BE49-F238E27FC236}">
                <a16:creationId xmlns:a16="http://schemas.microsoft.com/office/drawing/2014/main" id="{388C0803-F412-1681-423F-13E9B3833FCD}"/>
              </a:ext>
            </a:extLst>
          </p:cNvPr>
          <p:cNvSpPr/>
          <p:nvPr/>
        </p:nvSpPr>
        <p:spPr>
          <a:xfrm>
            <a:off x="1554162" y="5176522"/>
            <a:ext cx="12600305" cy="3726068"/>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7" name="文本框 12">
            <a:extLst>
              <a:ext uri="{FF2B5EF4-FFF2-40B4-BE49-F238E27FC236}">
                <a16:creationId xmlns:a16="http://schemas.microsoft.com/office/drawing/2014/main" id="{81494DCF-6456-86AF-3722-E264455FEF7C}"/>
              </a:ext>
            </a:extLst>
          </p:cNvPr>
          <p:cNvSpPr txBox="1"/>
          <p:nvPr>
            <p:custDataLst>
              <p:tags r:id="rId5"/>
            </p:custDataLst>
          </p:nvPr>
        </p:nvSpPr>
        <p:spPr>
          <a:xfrm>
            <a:off x="1822767" y="5449959"/>
            <a:ext cx="12099925" cy="3452631"/>
          </a:xfrm>
          <a:prstGeom prst="rect">
            <a:avLst/>
          </a:prstGeom>
          <a:noFill/>
        </p:spPr>
        <p:txBody>
          <a:bodyPr wrap="square" rtlCol="0">
            <a:noAutofit/>
          </a:bodyPr>
          <a:lstStyle/>
          <a:p>
            <a:pPr algn="just">
              <a:spcAft>
                <a:spcPts val="1200"/>
              </a:spcAft>
            </a:pPr>
            <a:r>
              <a:rPr lang="en-US" sz="2800" dirty="0">
                <a:latin typeface="Arial" panose="020B0604020202020204" pitchFamily="34" charset="0"/>
                <a:ea typeface="思源黑体 CN Regular" panose="020B0500000000000000" charset="-122"/>
                <a:cs typeface="Arial" panose="020B0604020202020204" pitchFamily="34" charset="0"/>
                <a:sym typeface="+mn-ea"/>
              </a:rPr>
              <a:t>Crime victimization data in Chicago serves as a critical window into urban safety dynamics. Several research has been conducted in …</a:t>
            </a:r>
          </a:p>
        </p:txBody>
      </p:sp>
      <p:sp>
        <p:nvSpPr>
          <p:cNvPr id="28" name="文本框 28">
            <a:extLst>
              <a:ext uri="{FF2B5EF4-FFF2-40B4-BE49-F238E27FC236}">
                <a16:creationId xmlns:a16="http://schemas.microsoft.com/office/drawing/2014/main" id="{270FB571-693C-8800-E1D1-C919C47F50AA}"/>
              </a:ext>
            </a:extLst>
          </p:cNvPr>
          <p:cNvSpPr txBox="1"/>
          <p:nvPr>
            <p:custDataLst>
              <p:tags r:id="rId6"/>
            </p:custDataLst>
          </p:nvPr>
        </p:nvSpPr>
        <p:spPr>
          <a:xfrm>
            <a:off x="1799907" y="4283711"/>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Introduction</a:t>
            </a:r>
          </a:p>
        </p:txBody>
      </p:sp>
      <p:sp>
        <p:nvSpPr>
          <p:cNvPr id="29" name="剪去对角的矩形 9">
            <a:extLst>
              <a:ext uri="{FF2B5EF4-FFF2-40B4-BE49-F238E27FC236}">
                <a16:creationId xmlns:a16="http://schemas.microsoft.com/office/drawing/2014/main" id="{91F74EA5-928C-4F95-2E43-AB50C4EFF546}"/>
              </a:ext>
            </a:extLst>
          </p:cNvPr>
          <p:cNvSpPr/>
          <p:nvPr/>
        </p:nvSpPr>
        <p:spPr>
          <a:xfrm rot="16200000">
            <a:off x="34804508" y="8273941"/>
            <a:ext cx="683260" cy="12600305"/>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5">
            <a:extLst>
              <a:ext uri="{FF2B5EF4-FFF2-40B4-BE49-F238E27FC236}">
                <a16:creationId xmlns:a16="http://schemas.microsoft.com/office/drawing/2014/main" id="{797C50F9-933D-BE04-EF8E-3BB913C78FD2}"/>
              </a:ext>
            </a:extLst>
          </p:cNvPr>
          <p:cNvSpPr/>
          <p:nvPr/>
        </p:nvSpPr>
        <p:spPr>
          <a:xfrm>
            <a:off x="28846304" y="15013832"/>
            <a:ext cx="12600305" cy="7424188"/>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31" name="文本框 12">
            <a:extLst>
              <a:ext uri="{FF2B5EF4-FFF2-40B4-BE49-F238E27FC236}">
                <a16:creationId xmlns:a16="http://schemas.microsoft.com/office/drawing/2014/main" id="{0BA4B24C-C658-6EB9-F2B5-72A29FF5362B}"/>
              </a:ext>
            </a:extLst>
          </p:cNvPr>
          <p:cNvSpPr txBox="1"/>
          <p:nvPr>
            <p:custDataLst>
              <p:tags r:id="rId7"/>
            </p:custDataLst>
          </p:nvPr>
        </p:nvSpPr>
        <p:spPr>
          <a:xfrm>
            <a:off x="29114909" y="15287269"/>
            <a:ext cx="12099925" cy="7208766"/>
          </a:xfrm>
          <a:prstGeom prst="rect">
            <a:avLst/>
          </a:prstGeom>
          <a:noFill/>
        </p:spPr>
        <p:txBody>
          <a:bodyPr wrap="square" rtlCol="0">
            <a:noAutofit/>
          </a:bodyPr>
          <a:lstStyle/>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When assessing yearly total counts per  Victimization Description, there are distinct spikes that remain consistent across all  crime types. Notably, these peaks are observed in the years 2012, 2016, and 2020, coinciding with presidential election years. However, the surge observed in 2021 requires further scrutiny. Notably, the most significant disparities between the mentioned years are observed in crimes categorized as "Aggravated Battery". </a:t>
            </a: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p:txBody>
      </p:sp>
      <p:sp>
        <p:nvSpPr>
          <p:cNvPr id="32" name="文本框 28">
            <a:extLst>
              <a:ext uri="{FF2B5EF4-FFF2-40B4-BE49-F238E27FC236}">
                <a16:creationId xmlns:a16="http://schemas.microsoft.com/office/drawing/2014/main" id="{B3826FFE-D7E5-0EE2-B873-74E2BD108522}"/>
              </a:ext>
            </a:extLst>
          </p:cNvPr>
          <p:cNvSpPr txBox="1"/>
          <p:nvPr>
            <p:custDataLst>
              <p:tags r:id="rId8"/>
            </p:custDataLst>
          </p:nvPr>
        </p:nvSpPr>
        <p:spPr>
          <a:xfrm>
            <a:off x="29092049" y="14063871"/>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N</a:t>
            </a:r>
          </a:p>
        </p:txBody>
      </p:sp>
      <p:pic>
        <p:nvPicPr>
          <p:cNvPr id="34" name="Picture 33">
            <a:extLst>
              <a:ext uri="{FF2B5EF4-FFF2-40B4-BE49-F238E27FC236}">
                <a16:creationId xmlns:a16="http://schemas.microsoft.com/office/drawing/2014/main" id="{1C2FE3F8-2FD1-0F62-3010-AE1015258737}"/>
              </a:ext>
            </a:extLst>
          </p:cNvPr>
          <p:cNvPicPr>
            <a:picLocks noChangeAspect="1"/>
          </p:cNvPicPr>
          <p:nvPr/>
        </p:nvPicPr>
        <p:blipFill>
          <a:blip r:embed="rId14"/>
          <a:stretch>
            <a:fillRect/>
          </a:stretch>
        </p:blipFill>
        <p:spPr>
          <a:xfrm>
            <a:off x="1707038" y="12696115"/>
            <a:ext cx="12163907" cy="5607475"/>
          </a:xfrm>
          <a:prstGeom prst="rect">
            <a:avLst/>
          </a:prstGeom>
        </p:spPr>
      </p:pic>
      <p:sp>
        <p:nvSpPr>
          <p:cNvPr id="35" name="剪去对角的矩形 9">
            <a:extLst>
              <a:ext uri="{FF2B5EF4-FFF2-40B4-BE49-F238E27FC236}">
                <a16:creationId xmlns:a16="http://schemas.microsoft.com/office/drawing/2014/main" id="{A54C7EDB-D1F0-C643-1947-36E64D5972EE}"/>
              </a:ext>
            </a:extLst>
          </p:cNvPr>
          <p:cNvSpPr/>
          <p:nvPr/>
        </p:nvSpPr>
        <p:spPr>
          <a:xfrm rot="16200000">
            <a:off x="7512049" y="13065421"/>
            <a:ext cx="683260" cy="12600305"/>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vert" lIns="90000" tIns="432000" rtlCol="0" anchor="ctr"/>
          <a:lstStyle/>
          <a:p>
            <a:endParaRPr lang="en-US" sz="4000" dirty="0">
              <a:solidFill>
                <a:schemeClr val="bg1"/>
              </a:solidFill>
              <a:latin typeface="Arial" panose="020B0604020202020204" pitchFamily="34" charset="0"/>
              <a:ea typeface="思源黑体 CN Medium" panose="020B0600000000000000" charset="-122"/>
              <a:cs typeface="Arial" panose="020B0604020202020204" pitchFamily="34" charset="0"/>
            </a:endParaRPr>
          </a:p>
        </p:txBody>
      </p:sp>
      <p:sp>
        <p:nvSpPr>
          <p:cNvPr id="36" name="圆角矩形 5">
            <a:extLst>
              <a:ext uri="{FF2B5EF4-FFF2-40B4-BE49-F238E27FC236}">
                <a16:creationId xmlns:a16="http://schemas.microsoft.com/office/drawing/2014/main" id="{CEF8EAC3-E393-629A-35D6-FD4633039E99}"/>
              </a:ext>
            </a:extLst>
          </p:cNvPr>
          <p:cNvSpPr/>
          <p:nvPr/>
        </p:nvSpPr>
        <p:spPr>
          <a:xfrm>
            <a:off x="1553845" y="19805311"/>
            <a:ext cx="12600305" cy="8286072"/>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37" name="文本框 12">
            <a:extLst>
              <a:ext uri="{FF2B5EF4-FFF2-40B4-BE49-F238E27FC236}">
                <a16:creationId xmlns:a16="http://schemas.microsoft.com/office/drawing/2014/main" id="{93EC5F26-D2EE-B8C3-050D-9976474A21B4}"/>
              </a:ext>
            </a:extLst>
          </p:cNvPr>
          <p:cNvSpPr txBox="1"/>
          <p:nvPr>
            <p:custDataLst>
              <p:tags r:id="rId9"/>
            </p:custDataLst>
          </p:nvPr>
        </p:nvSpPr>
        <p:spPr>
          <a:xfrm>
            <a:off x="1822450" y="20078749"/>
            <a:ext cx="12099925" cy="6994231"/>
          </a:xfrm>
          <a:prstGeom prst="rect">
            <a:avLst/>
          </a:prstGeom>
          <a:noFill/>
        </p:spPr>
        <p:txBody>
          <a:bodyPr wrap="square" rtlCol="0">
            <a:noAutofit/>
          </a:bodyPr>
          <a:lstStyle/>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Many real-world problems have multiple conflicting objectives, which cannot be optimal at the same time. Therefore, single RL policy must trade-off between different objectives. </a:t>
            </a:r>
          </a:p>
        </p:txBody>
      </p:sp>
      <p:sp>
        <p:nvSpPr>
          <p:cNvPr id="38" name="文本框 28">
            <a:extLst>
              <a:ext uri="{FF2B5EF4-FFF2-40B4-BE49-F238E27FC236}">
                <a16:creationId xmlns:a16="http://schemas.microsoft.com/office/drawing/2014/main" id="{A8FFC56D-C1EF-F2DE-4F5C-8312655BE189}"/>
              </a:ext>
            </a:extLst>
          </p:cNvPr>
          <p:cNvSpPr txBox="1"/>
          <p:nvPr>
            <p:custDataLst>
              <p:tags r:id="rId10"/>
            </p:custDataLst>
          </p:nvPr>
        </p:nvSpPr>
        <p:spPr>
          <a:xfrm>
            <a:off x="1822450" y="18950074"/>
            <a:ext cx="10744836"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Demographics and Incident Severity</a:t>
            </a:r>
          </a:p>
        </p:txBody>
      </p:sp>
      <p:pic>
        <p:nvPicPr>
          <p:cNvPr id="40" name="Picture 39">
            <a:extLst>
              <a:ext uri="{FF2B5EF4-FFF2-40B4-BE49-F238E27FC236}">
                <a16:creationId xmlns:a16="http://schemas.microsoft.com/office/drawing/2014/main" id="{059E9E9B-7D64-7F1C-7DE8-93BA98CA32D7}"/>
              </a:ext>
            </a:extLst>
          </p:cNvPr>
          <p:cNvPicPr>
            <a:picLocks noChangeAspect="1"/>
          </p:cNvPicPr>
          <p:nvPr/>
        </p:nvPicPr>
        <p:blipFill>
          <a:blip r:embed="rId15"/>
          <a:stretch>
            <a:fillRect/>
          </a:stretch>
        </p:blipFill>
        <p:spPr>
          <a:xfrm>
            <a:off x="1973764" y="23719747"/>
            <a:ext cx="6477904" cy="3162741"/>
          </a:xfrm>
          <a:prstGeom prst="rect">
            <a:avLst/>
          </a:prstGeom>
        </p:spPr>
      </p:pic>
      <p:sp>
        <p:nvSpPr>
          <p:cNvPr id="41" name="剪去对角的矩形 9">
            <a:extLst>
              <a:ext uri="{FF2B5EF4-FFF2-40B4-BE49-F238E27FC236}">
                <a16:creationId xmlns:a16="http://schemas.microsoft.com/office/drawing/2014/main" id="{C357ADE7-77A3-1A42-B883-6EE01CB54B65}"/>
              </a:ext>
            </a:extLst>
          </p:cNvPr>
          <p:cNvSpPr/>
          <p:nvPr/>
        </p:nvSpPr>
        <p:spPr>
          <a:xfrm rot="16200000">
            <a:off x="21157641" y="-1563368"/>
            <a:ext cx="683260" cy="12600305"/>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5">
            <a:extLst>
              <a:ext uri="{FF2B5EF4-FFF2-40B4-BE49-F238E27FC236}">
                <a16:creationId xmlns:a16="http://schemas.microsoft.com/office/drawing/2014/main" id="{C833D655-DDC3-0B7F-6DF2-0B2676291F9B}"/>
              </a:ext>
            </a:extLst>
          </p:cNvPr>
          <p:cNvSpPr/>
          <p:nvPr/>
        </p:nvSpPr>
        <p:spPr>
          <a:xfrm>
            <a:off x="15199437" y="5176522"/>
            <a:ext cx="12600305" cy="11094200"/>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43" name="文本框 12">
            <a:extLst>
              <a:ext uri="{FF2B5EF4-FFF2-40B4-BE49-F238E27FC236}">
                <a16:creationId xmlns:a16="http://schemas.microsoft.com/office/drawing/2014/main" id="{BB11D1E3-2525-9059-0B6D-8F4F6E39B802}"/>
              </a:ext>
            </a:extLst>
          </p:cNvPr>
          <p:cNvSpPr txBox="1"/>
          <p:nvPr>
            <p:custDataLst>
              <p:tags r:id="rId11"/>
            </p:custDataLst>
          </p:nvPr>
        </p:nvSpPr>
        <p:spPr>
          <a:xfrm>
            <a:off x="15468042" y="5449960"/>
            <a:ext cx="12099925" cy="6994231"/>
          </a:xfrm>
          <a:prstGeom prst="rect">
            <a:avLst/>
          </a:prstGeom>
          <a:noFill/>
        </p:spPr>
        <p:txBody>
          <a:bodyPr wrap="square" rtlCol="0">
            <a:noAutofit/>
          </a:bodyPr>
          <a:lstStyle/>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We design an outer-loop multi-objective approach for comparison. It uses an outer loop to search for preferences and uses QMIX to learn policies. To ensure a fair comparison, both the baseline method and our proposed method are tested and compared in the same environment settings. </a:t>
            </a:r>
          </a:p>
          <a:p>
            <a:pPr algn="just">
              <a:spcAft>
                <a:spcPts val="1200"/>
              </a:spcAft>
            </a:pPr>
            <a:endParaRPr lang="en-US" sz="2400"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The movement of the non-dominated set during the entire training process. The figure shows the non-dominated set for episodes 5,000, 10,000, 20,000, 40,000, and 75,000 respectively.</a:t>
            </a: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p:txBody>
      </p:sp>
      <p:sp>
        <p:nvSpPr>
          <p:cNvPr id="44" name="文本框 28">
            <a:extLst>
              <a:ext uri="{FF2B5EF4-FFF2-40B4-BE49-F238E27FC236}">
                <a16:creationId xmlns:a16="http://schemas.microsoft.com/office/drawing/2014/main" id="{A9F4F66D-C034-66D4-35CC-B418C570E806}"/>
              </a:ext>
            </a:extLst>
          </p:cNvPr>
          <p:cNvSpPr txBox="1"/>
          <p:nvPr>
            <p:custDataLst>
              <p:tags r:id="rId12"/>
            </p:custDataLst>
          </p:nvPr>
        </p:nvSpPr>
        <p:spPr>
          <a:xfrm>
            <a:off x="15445182" y="4226562"/>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Title of Hypothesis 2</a:t>
            </a:r>
          </a:p>
        </p:txBody>
      </p:sp>
      <p:pic>
        <p:nvPicPr>
          <p:cNvPr id="47" name="Picture 46">
            <a:extLst>
              <a:ext uri="{FF2B5EF4-FFF2-40B4-BE49-F238E27FC236}">
                <a16:creationId xmlns:a16="http://schemas.microsoft.com/office/drawing/2014/main" id="{34CE9501-6118-A9DE-522C-9E73CFF22A9A}"/>
              </a:ext>
            </a:extLst>
          </p:cNvPr>
          <p:cNvPicPr>
            <a:picLocks noChangeAspect="1"/>
          </p:cNvPicPr>
          <p:nvPr/>
        </p:nvPicPr>
        <p:blipFill rotWithShape="1">
          <a:blip r:embed="rId16"/>
          <a:srcRect b="11944"/>
          <a:stretch/>
        </p:blipFill>
        <p:spPr>
          <a:xfrm>
            <a:off x="30386220" y="17785852"/>
            <a:ext cx="7727209" cy="4220081"/>
          </a:xfrm>
          <a:prstGeom prst="rect">
            <a:avLst/>
          </a:prstGeom>
        </p:spPr>
      </p:pic>
      <p:pic>
        <p:nvPicPr>
          <p:cNvPr id="54" name="图片 37">
            <a:extLst>
              <a:ext uri="{FF2B5EF4-FFF2-40B4-BE49-F238E27FC236}">
                <a16:creationId xmlns:a16="http://schemas.microsoft.com/office/drawing/2014/main" id="{E9581D1A-86E5-26D5-6EC3-C0F539693D9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5468041" y="11362436"/>
            <a:ext cx="10649509" cy="4524293"/>
          </a:xfrm>
          <a:prstGeom prst="rect">
            <a:avLst/>
          </a:prstGeom>
        </p:spPr>
      </p:pic>
      <p:pic>
        <p:nvPicPr>
          <p:cNvPr id="55" name="图片 39" descr="bla">
            <a:extLst>
              <a:ext uri="{FF2B5EF4-FFF2-40B4-BE49-F238E27FC236}">
                <a16:creationId xmlns:a16="http://schemas.microsoft.com/office/drawing/2014/main" id="{07DDEFD8-9E67-465A-6964-0B39110B49A4}"/>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5446759" y="7114598"/>
            <a:ext cx="11946754" cy="2983250"/>
          </a:xfrm>
          <a:prstGeom prst="rect">
            <a:avLst/>
          </a:prstGeom>
        </p:spPr>
      </p:pic>
      <p:sp>
        <p:nvSpPr>
          <p:cNvPr id="6" name="TextBox 5">
            <a:extLst>
              <a:ext uri="{FF2B5EF4-FFF2-40B4-BE49-F238E27FC236}">
                <a16:creationId xmlns:a16="http://schemas.microsoft.com/office/drawing/2014/main" id="{4D51ED24-4E7D-7869-3644-B9542D27F46F}"/>
              </a:ext>
            </a:extLst>
          </p:cNvPr>
          <p:cNvSpPr txBox="1"/>
          <p:nvPr/>
        </p:nvSpPr>
        <p:spPr>
          <a:xfrm>
            <a:off x="1553526" y="28317671"/>
            <a:ext cx="26363692" cy="954107"/>
          </a:xfrm>
          <a:prstGeom prst="rect">
            <a:avLst/>
          </a:prstGeom>
          <a:noFill/>
        </p:spPr>
        <p:txBody>
          <a:bodyPr wrap="none" rtlCol="0">
            <a:spAutoFit/>
          </a:bodyPr>
          <a:lstStyle/>
          <a:p>
            <a:r>
              <a:rPr lang="en-US" sz="2800" b="1" dirty="0"/>
              <a:t>References</a:t>
            </a:r>
            <a:r>
              <a:rPr lang="en-US" sz="2800" dirty="0"/>
              <a:t>:</a:t>
            </a:r>
          </a:p>
          <a:p>
            <a:pPr marL="514350" indent="-514350">
              <a:buFont typeface="+mj-lt"/>
              <a:buAutoNum type="arabicPeriod"/>
            </a:pPr>
            <a:r>
              <a:rPr lang="en-US" sz="2800" dirty="0"/>
              <a:t>Eurostat European Union. Healthy life years from birth. 2023. URL: </a:t>
            </a:r>
            <a:r>
              <a:rPr lang="en-US" sz="2800" dirty="0">
                <a:hlinkClick r:id="rId19"/>
              </a:rPr>
              <a:t>https://ec.europa.eu/eurostat/databrowser/view/HLTH_HLYE/default/table?lang=en</a:t>
            </a:r>
            <a:r>
              <a:rPr lang="en-US" sz="2800" dirty="0"/>
              <a:t> (visited on 09/12/2023).</a:t>
            </a:r>
            <a:endParaRPr lang="de-AT" sz="2800" dirty="0"/>
          </a:p>
        </p:txBody>
      </p:sp>
      <p:sp>
        <p:nvSpPr>
          <p:cNvPr id="7" name="剪去对角的矩形 9">
            <a:extLst>
              <a:ext uri="{FF2B5EF4-FFF2-40B4-BE49-F238E27FC236}">
                <a16:creationId xmlns:a16="http://schemas.microsoft.com/office/drawing/2014/main" id="{D6D9E91A-C717-AC4A-EBC3-81AC826425F1}"/>
              </a:ext>
            </a:extLst>
          </p:cNvPr>
          <p:cNvSpPr/>
          <p:nvPr/>
        </p:nvSpPr>
        <p:spPr>
          <a:xfrm>
            <a:off x="38290500" y="747202"/>
            <a:ext cx="3649980" cy="980938"/>
          </a:xfrm>
          <a:prstGeom prst="snip2DiagRect">
            <a:avLst>
              <a:gd name="adj1" fmla="val 0"/>
              <a:gd name="adj2" fmla="val 2314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de-AT" altLang="zh-CN" sz="6600" dirty="0"/>
              <a:t>Group 0</a:t>
            </a:r>
            <a:endParaRPr lang="zh-CN" altLang="en-US" sz="6600" dirty="0"/>
          </a:p>
        </p:txBody>
      </p:sp>
    </p:spTree>
    <p:extLst>
      <p:ext uri="{BB962C8B-B14F-4D97-AF65-F5344CB8AC3E}">
        <p14:creationId xmlns:p14="http://schemas.microsoft.com/office/powerpoint/2010/main" val="22746652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a:themeElements>
    <a:clrScheme name="FHTW2021">
      <a:dk1>
        <a:sysClr val="windowText" lastClr="000000"/>
      </a:dk1>
      <a:lt1>
        <a:sysClr val="window" lastClr="FFFFFF"/>
      </a:lt1>
      <a:dk2>
        <a:srgbClr val="72777A"/>
      </a:dk2>
      <a:lt2>
        <a:srgbClr val="E7E6E6"/>
      </a:lt2>
      <a:accent1>
        <a:srgbClr val="00649C"/>
      </a:accent1>
      <a:accent2>
        <a:srgbClr val="8BB31D"/>
      </a:accent2>
      <a:accent3>
        <a:srgbClr val="72777A"/>
      </a:accent3>
      <a:accent4>
        <a:srgbClr val="00649C"/>
      </a:accent4>
      <a:accent5>
        <a:srgbClr val="8BB31D"/>
      </a:accent5>
      <a:accent6>
        <a:srgbClr val="72777A"/>
      </a:accent6>
      <a:hlink>
        <a:srgbClr val="00649C"/>
      </a:hlink>
      <a:folHlink>
        <a:srgbClr val="8BB31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B19388E0-EE8A-4017-AE31-3A7F743A0F6C}" vid="{682269ED-0FA8-4992-80CD-E1EF5E9FFBE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 Poster A0 hoch 20211206</Template>
  <TotalTime>0</TotalTime>
  <Words>451</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Times New Roman</vt:lpstr>
      <vt:lpstr>Office</vt:lpstr>
      <vt:lpstr>Title such as Victims of Homicides and Non-Fatal Shootings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Martin Deinhofer</dc:creator>
  <cp:lastModifiedBy>Georg Brandmayr</cp:lastModifiedBy>
  <cp:revision>8</cp:revision>
  <dcterms:created xsi:type="dcterms:W3CDTF">2021-12-09T11:58:10Z</dcterms:created>
  <dcterms:modified xsi:type="dcterms:W3CDTF">2024-09-13T08:23:31Z</dcterms:modified>
</cp:coreProperties>
</file>