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2840275" cy="30240288"/>
  <p:notesSz cx="6858000" cy="9144000"/>
  <p:defaultTextStyle>
    <a:defPPr>
      <a:defRPr lang="de-DE"/>
    </a:defPPr>
    <a:lvl1pPr marL="0" algn="l" defTabSz="3505524" rtl="0" eaLnBrk="1" latinLnBrk="0" hangingPunct="1">
      <a:defRPr sz="6896" kern="1200">
        <a:solidFill>
          <a:schemeClr val="tx1"/>
        </a:solidFill>
        <a:latin typeface="+mn-lt"/>
        <a:ea typeface="+mn-ea"/>
        <a:cs typeface="+mn-cs"/>
      </a:defRPr>
    </a:lvl1pPr>
    <a:lvl2pPr marL="1752765" algn="l" defTabSz="3505524" rtl="0" eaLnBrk="1" latinLnBrk="0" hangingPunct="1">
      <a:defRPr sz="6896" kern="1200">
        <a:solidFill>
          <a:schemeClr val="tx1"/>
        </a:solidFill>
        <a:latin typeface="+mn-lt"/>
        <a:ea typeface="+mn-ea"/>
        <a:cs typeface="+mn-cs"/>
      </a:defRPr>
    </a:lvl2pPr>
    <a:lvl3pPr marL="3505524" algn="l" defTabSz="3505524" rtl="0" eaLnBrk="1" latinLnBrk="0" hangingPunct="1">
      <a:defRPr sz="6896" kern="1200">
        <a:solidFill>
          <a:schemeClr val="tx1"/>
        </a:solidFill>
        <a:latin typeface="+mn-lt"/>
        <a:ea typeface="+mn-ea"/>
        <a:cs typeface="+mn-cs"/>
      </a:defRPr>
    </a:lvl3pPr>
    <a:lvl4pPr marL="5258293" algn="l" defTabSz="3505524" rtl="0" eaLnBrk="1" latinLnBrk="0" hangingPunct="1">
      <a:defRPr sz="6896" kern="1200">
        <a:solidFill>
          <a:schemeClr val="tx1"/>
        </a:solidFill>
        <a:latin typeface="+mn-lt"/>
        <a:ea typeface="+mn-ea"/>
        <a:cs typeface="+mn-cs"/>
      </a:defRPr>
    </a:lvl4pPr>
    <a:lvl5pPr marL="7011052" algn="l" defTabSz="3505524" rtl="0" eaLnBrk="1" latinLnBrk="0" hangingPunct="1">
      <a:defRPr sz="6896" kern="1200">
        <a:solidFill>
          <a:schemeClr val="tx1"/>
        </a:solidFill>
        <a:latin typeface="+mn-lt"/>
        <a:ea typeface="+mn-ea"/>
        <a:cs typeface="+mn-cs"/>
      </a:defRPr>
    </a:lvl5pPr>
    <a:lvl6pPr marL="8763811" algn="l" defTabSz="3505524" rtl="0" eaLnBrk="1" latinLnBrk="0" hangingPunct="1">
      <a:defRPr sz="6896" kern="1200">
        <a:solidFill>
          <a:schemeClr val="tx1"/>
        </a:solidFill>
        <a:latin typeface="+mn-lt"/>
        <a:ea typeface="+mn-ea"/>
        <a:cs typeface="+mn-cs"/>
      </a:defRPr>
    </a:lvl6pPr>
    <a:lvl7pPr marL="10516577" algn="l" defTabSz="3505524" rtl="0" eaLnBrk="1" latinLnBrk="0" hangingPunct="1">
      <a:defRPr sz="6896" kern="1200">
        <a:solidFill>
          <a:schemeClr val="tx1"/>
        </a:solidFill>
        <a:latin typeface="+mn-lt"/>
        <a:ea typeface="+mn-ea"/>
        <a:cs typeface="+mn-cs"/>
      </a:defRPr>
    </a:lvl7pPr>
    <a:lvl8pPr marL="12269339" algn="l" defTabSz="3505524" rtl="0" eaLnBrk="1" latinLnBrk="0" hangingPunct="1">
      <a:defRPr sz="6896" kern="1200">
        <a:solidFill>
          <a:schemeClr val="tx1"/>
        </a:solidFill>
        <a:latin typeface="+mn-lt"/>
        <a:ea typeface="+mn-ea"/>
        <a:cs typeface="+mn-cs"/>
      </a:defRPr>
    </a:lvl8pPr>
    <a:lvl9pPr marL="14022104" algn="l" defTabSz="3505524" rtl="0" eaLnBrk="1" latinLnBrk="0" hangingPunct="1">
      <a:defRPr sz="689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25" userDrawn="1">
          <p15:clr>
            <a:srgbClr val="A4A3A4"/>
          </p15:clr>
        </p15:guide>
        <p15:guide id="2" pos="1349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4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A5574A-F4D0-4110-B316-2856DF31D961}" v="7" dt="2024-10-19T11:36:18.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904" autoAdjust="0"/>
    <p:restoredTop sz="94660"/>
  </p:normalViewPr>
  <p:slideViewPr>
    <p:cSldViewPr snapToGrid="0" showGuides="1">
      <p:cViewPr>
        <p:scale>
          <a:sx n="40" d="100"/>
          <a:sy n="40" d="100"/>
        </p:scale>
        <p:origin x="-1446" y="30"/>
      </p:cViewPr>
      <p:guideLst>
        <p:guide orient="horz" pos="9525"/>
        <p:guide pos="13494"/>
      </p:guideLst>
    </p:cSldViewPr>
  </p:slideViewPr>
  <p:notesTextViewPr>
    <p:cViewPr>
      <p:scale>
        <a:sx n="1" d="1"/>
        <a:sy n="1" d="1"/>
      </p:scale>
      <p:origin x="0" y="0"/>
    </p:cViewPr>
  </p:notesTextViewPr>
  <p:notesViewPr>
    <p:cSldViewPr snapToGrid="0">
      <p:cViewPr varScale="1">
        <p:scale>
          <a:sx n="70" d="100"/>
          <a:sy n="70" d="100"/>
        </p:scale>
        <p:origin x="2316" y="66"/>
      </p:cViewPr>
      <p:guideLst/>
    </p:cSldViewPr>
  </p:notes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 Brandmayr" userId="cdf19243-aa63-4384-8ffd-14fc676ec1a3" providerId="ADAL" clId="{57C55CFA-D550-49B7-8965-3A8C4FAAA48A}"/>
    <pc:docChg chg="undo redo custSel modSld">
      <pc:chgData name="Georg Brandmayr" userId="cdf19243-aa63-4384-8ffd-14fc676ec1a3" providerId="ADAL" clId="{57C55CFA-D550-49B7-8965-3A8C4FAAA48A}" dt="2024-09-13T08:23:30.975" v="1281" actId="14100"/>
      <pc:docMkLst>
        <pc:docMk/>
      </pc:docMkLst>
      <pc:sldChg chg="addSp delSp modSp mod">
        <pc:chgData name="Georg Brandmayr" userId="cdf19243-aa63-4384-8ffd-14fc676ec1a3" providerId="ADAL" clId="{57C55CFA-D550-49B7-8965-3A8C4FAAA48A}" dt="2024-09-13T08:23:30.975" v="1281" actId="14100"/>
        <pc:sldMkLst>
          <pc:docMk/>
          <pc:sldMk cId="2274665267" sldId="256"/>
        </pc:sldMkLst>
        <pc:spChg chg="mod">
          <ac:chgData name="Georg Brandmayr" userId="cdf19243-aa63-4384-8ffd-14fc676ec1a3" providerId="ADAL" clId="{57C55CFA-D550-49B7-8965-3A8C4FAAA48A}" dt="2024-09-13T07:15:15.435" v="1141" actId="20577"/>
          <ac:spMkLst>
            <pc:docMk/>
            <pc:sldMk cId="2274665267" sldId="256"/>
            <ac:spMk id="2" creationId="{FF4441A0-623A-4FCF-8664-357AA08FCBD2}"/>
          </ac:spMkLst>
        </pc:spChg>
        <pc:spChg chg="mod">
          <ac:chgData name="Georg Brandmayr" userId="cdf19243-aa63-4384-8ffd-14fc676ec1a3" providerId="ADAL" clId="{57C55CFA-D550-49B7-8965-3A8C4FAAA48A}" dt="2024-09-02T13:11:09.421" v="1113" actId="1035"/>
          <ac:spMkLst>
            <pc:docMk/>
            <pc:sldMk cId="2274665267" sldId="256"/>
            <ac:spMk id="3" creationId="{326D7194-D5FB-47B7-8EEE-0FDB7D2438B2}"/>
          </ac:spMkLst>
        </pc:spChg>
        <pc:spChg chg="add mod">
          <ac:chgData name="Georg Brandmayr" userId="cdf19243-aa63-4384-8ffd-14fc676ec1a3" providerId="ADAL" clId="{57C55CFA-D550-49B7-8965-3A8C4FAAA48A}" dt="2024-09-02T11:55:02.530" v="268" actId="14100"/>
          <ac:spMkLst>
            <pc:docMk/>
            <pc:sldMk cId="2274665267" sldId="256"/>
            <ac:spMk id="4" creationId="{84DFB6C3-A54E-D114-8DDC-C7F6D74F225E}"/>
          </ac:spMkLst>
        </pc:spChg>
        <pc:spChg chg="add mod">
          <ac:chgData name="Georg Brandmayr" userId="cdf19243-aa63-4384-8ffd-14fc676ec1a3" providerId="ADAL" clId="{57C55CFA-D550-49B7-8965-3A8C4FAAA48A}" dt="2024-09-02T11:54:54.742" v="267" actId="14100"/>
          <ac:spMkLst>
            <pc:docMk/>
            <pc:sldMk cId="2274665267" sldId="256"/>
            <ac:spMk id="5" creationId="{4299D846-45C9-4492-71F1-BE19D65232EE}"/>
          </ac:spMkLst>
        </pc:spChg>
        <pc:spChg chg="add mod">
          <ac:chgData name="Georg Brandmayr" userId="cdf19243-aa63-4384-8ffd-14fc676ec1a3" providerId="ADAL" clId="{57C55CFA-D550-49B7-8965-3A8C4FAAA48A}" dt="2024-09-13T07:23:55.187" v="1198" actId="12"/>
          <ac:spMkLst>
            <pc:docMk/>
            <pc:sldMk cId="2274665267" sldId="256"/>
            <ac:spMk id="6" creationId="{4D51ED24-4E7D-7869-3644-B9542D27F46F}"/>
          </ac:spMkLst>
        </pc:spChg>
        <pc:spChg chg="add del mod topLvl">
          <ac:chgData name="Georg Brandmayr" userId="cdf19243-aa63-4384-8ffd-14fc676ec1a3" providerId="ADAL" clId="{57C55CFA-D550-49B7-8965-3A8C4FAAA48A}" dt="2024-09-02T12:42:04.154" v="700" actId="478"/>
          <ac:spMkLst>
            <pc:docMk/>
            <pc:sldMk cId="2274665267" sldId="256"/>
            <ac:spMk id="6" creationId="{A8DAEC18-E5CE-FC29-9D5E-DB6C25534762}"/>
          </ac:spMkLst>
        </pc:spChg>
        <pc:spChg chg="add mod">
          <ac:chgData name="Georg Brandmayr" userId="cdf19243-aa63-4384-8ffd-14fc676ec1a3" providerId="ADAL" clId="{57C55CFA-D550-49B7-8965-3A8C4FAAA48A}" dt="2024-09-13T08:23:30.975" v="1281" actId="14100"/>
          <ac:spMkLst>
            <pc:docMk/>
            <pc:sldMk cId="2274665267" sldId="256"/>
            <ac:spMk id="7" creationId="{D6D9E91A-C717-AC4A-EBC3-81AC826425F1}"/>
          </ac:spMkLst>
        </pc:spChg>
        <pc:spChg chg="add del mod topLvl">
          <ac:chgData name="Georg Brandmayr" userId="cdf19243-aa63-4384-8ffd-14fc676ec1a3" providerId="ADAL" clId="{57C55CFA-D550-49B7-8965-3A8C4FAAA48A}" dt="2024-09-02T12:42:00.678" v="699" actId="478"/>
          <ac:spMkLst>
            <pc:docMk/>
            <pc:sldMk cId="2274665267" sldId="256"/>
            <ac:spMk id="7" creationId="{F30D0088-014D-4AEC-4EA1-22D1973D143B}"/>
          </ac:spMkLst>
        </pc:spChg>
        <pc:spChg chg="add del mod topLvl">
          <ac:chgData name="Georg Brandmayr" userId="cdf19243-aa63-4384-8ffd-14fc676ec1a3" providerId="ADAL" clId="{57C55CFA-D550-49B7-8965-3A8C4FAAA48A}" dt="2024-09-02T12:42:04.154" v="700" actId="478"/>
          <ac:spMkLst>
            <pc:docMk/>
            <pc:sldMk cId="2274665267" sldId="256"/>
            <ac:spMk id="8" creationId="{53D7B1F6-5C82-54DA-3AA6-7FC3A68F7602}"/>
          </ac:spMkLst>
        </pc:spChg>
        <pc:spChg chg="add del mod topLvl">
          <ac:chgData name="Georg Brandmayr" userId="cdf19243-aa63-4384-8ffd-14fc676ec1a3" providerId="ADAL" clId="{57C55CFA-D550-49B7-8965-3A8C4FAAA48A}" dt="2024-09-02T12:42:04.154" v="700" actId="478"/>
          <ac:spMkLst>
            <pc:docMk/>
            <pc:sldMk cId="2274665267" sldId="256"/>
            <ac:spMk id="9" creationId="{72BAA380-28FA-2EE7-8740-690C1CBA1700}"/>
          </ac:spMkLst>
        </pc:spChg>
        <pc:spChg chg="mod topLvl">
          <ac:chgData name="Georg Brandmayr" userId="cdf19243-aa63-4384-8ffd-14fc676ec1a3" providerId="ADAL" clId="{57C55CFA-D550-49B7-8965-3A8C4FAAA48A}" dt="2024-09-02T13:11:09.421" v="1113" actId="1035"/>
          <ac:spMkLst>
            <pc:docMk/>
            <pc:sldMk cId="2274665267" sldId="256"/>
            <ac:spMk id="12" creationId="{2744B02E-2127-1EBC-51BF-37093838E91F}"/>
          </ac:spMkLst>
        </pc:spChg>
        <pc:spChg chg="mod topLvl">
          <ac:chgData name="Georg Brandmayr" userId="cdf19243-aa63-4384-8ffd-14fc676ec1a3" providerId="ADAL" clId="{57C55CFA-D550-49B7-8965-3A8C4FAAA48A}" dt="2024-09-02T13:11:09.421" v="1113" actId="1035"/>
          <ac:spMkLst>
            <pc:docMk/>
            <pc:sldMk cId="2274665267" sldId="256"/>
            <ac:spMk id="13" creationId="{85CAE1D7-A5BF-8FDF-5F86-5935A1218917}"/>
          </ac:spMkLst>
        </pc:spChg>
        <pc:spChg chg="mod topLvl">
          <ac:chgData name="Georg Brandmayr" userId="cdf19243-aa63-4384-8ffd-14fc676ec1a3" providerId="ADAL" clId="{57C55CFA-D550-49B7-8965-3A8C4FAAA48A}" dt="2024-09-13T07:24:19.937" v="1215" actId="20577"/>
          <ac:spMkLst>
            <pc:docMk/>
            <pc:sldMk cId="2274665267" sldId="256"/>
            <ac:spMk id="14" creationId="{78CD0678-B7E3-9A3C-C7E2-4ADA3658F2C2}"/>
          </ac:spMkLst>
        </pc:spChg>
        <pc:spChg chg="mod topLvl">
          <ac:chgData name="Georg Brandmayr" userId="cdf19243-aa63-4384-8ffd-14fc676ec1a3" providerId="ADAL" clId="{57C55CFA-D550-49B7-8965-3A8C4FAAA48A}" dt="2024-09-02T13:11:09.421" v="1113" actId="1035"/>
          <ac:spMkLst>
            <pc:docMk/>
            <pc:sldMk cId="2274665267" sldId="256"/>
            <ac:spMk id="15" creationId="{0872D21C-495C-3992-4C19-D725CD3A9340}"/>
          </ac:spMkLst>
        </pc:spChg>
        <pc:spChg chg="add del mod">
          <ac:chgData name="Georg Brandmayr" userId="cdf19243-aa63-4384-8ffd-14fc676ec1a3" providerId="ADAL" clId="{57C55CFA-D550-49B7-8965-3A8C4FAAA48A}" dt="2024-09-02T12:08:43.531" v="332" actId="478"/>
          <ac:spMkLst>
            <pc:docMk/>
            <pc:sldMk cId="2274665267" sldId="256"/>
            <ac:spMk id="16" creationId="{21D3AED7-E454-7022-86D1-F6EE3AF27635}"/>
          </ac:spMkLst>
        </pc:spChg>
        <pc:spChg chg="add del mod">
          <ac:chgData name="Georg Brandmayr" userId="cdf19243-aa63-4384-8ffd-14fc676ec1a3" providerId="ADAL" clId="{57C55CFA-D550-49B7-8965-3A8C4FAAA48A}" dt="2024-09-02T12:08:43.531" v="332" actId="478"/>
          <ac:spMkLst>
            <pc:docMk/>
            <pc:sldMk cId="2274665267" sldId="256"/>
            <ac:spMk id="17" creationId="{2E7A6A79-7F60-1822-1FD6-3531080EE61B}"/>
          </ac:spMkLst>
        </pc:spChg>
        <pc:spChg chg="add del mod">
          <ac:chgData name="Georg Brandmayr" userId="cdf19243-aa63-4384-8ffd-14fc676ec1a3" providerId="ADAL" clId="{57C55CFA-D550-49B7-8965-3A8C4FAAA48A}" dt="2024-09-02T12:08:43.531" v="332" actId="478"/>
          <ac:spMkLst>
            <pc:docMk/>
            <pc:sldMk cId="2274665267" sldId="256"/>
            <ac:spMk id="18" creationId="{3CF51350-5901-BB8E-343C-278954F0934A}"/>
          </ac:spMkLst>
        </pc:spChg>
        <pc:spChg chg="add del mod">
          <ac:chgData name="Georg Brandmayr" userId="cdf19243-aa63-4384-8ffd-14fc676ec1a3" providerId="ADAL" clId="{57C55CFA-D550-49B7-8965-3A8C4FAAA48A}" dt="2024-09-02T12:08:43.531" v="332" actId="478"/>
          <ac:spMkLst>
            <pc:docMk/>
            <pc:sldMk cId="2274665267" sldId="256"/>
            <ac:spMk id="19" creationId="{22D26AC1-C620-82FB-0DAF-AEFB09D2FCD5}"/>
          </ac:spMkLst>
        </pc:spChg>
        <pc:spChg chg="mod topLvl">
          <ac:chgData name="Georg Brandmayr" userId="cdf19243-aa63-4384-8ffd-14fc676ec1a3" providerId="ADAL" clId="{57C55CFA-D550-49B7-8965-3A8C4FAAA48A}" dt="2024-09-02T13:11:13.380" v="1117" actId="1035"/>
          <ac:spMkLst>
            <pc:docMk/>
            <pc:sldMk cId="2274665267" sldId="256"/>
            <ac:spMk id="21" creationId="{89A178F9-24C0-03A4-68CA-DEC0B422821B}"/>
          </ac:spMkLst>
        </pc:spChg>
        <pc:spChg chg="mod topLvl">
          <ac:chgData name="Georg Brandmayr" userId="cdf19243-aa63-4384-8ffd-14fc676ec1a3" providerId="ADAL" clId="{57C55CFA-D550-49B7-8965-3A8C4FAAA48A}" dt="2024-09-02T13:11:13.380" v="1117" actId="1035"/>
          <ac:spMkLst>
            <pc:docMk/>
            <pc:sldMk cId="2274665267" sldId="256"/>
            <ac:spMk id="22" creationId="{E5468747-C0F0-5C52-5079-8F65B5180F37}"/>
          </ac:spMkLst>
        </pc:spChg>
        <pc:spChg chg="mod topLvl">
          <ac:chgData name="Georg Brandmayr" userId="cdf19243-aa63-4384-8ffd-14fc676ec1a3" providerId="ADAL" clId="{57C55CFA-D550-49B7-8965-3A8C4FAAA48A}" dt="2024-09-02T13:11:13.380" v="1117" actId="1035"/>
          <ac:spMkLst>
            <pc:docMk/>
            <pc:sldMk cId="2274665267" sldId="256"/>
            <ac:spMk id="23" creationId="{7859185C-3C4F-FDE7-42D0-C508544A938C}"/>
          </ac:spMkLst>
        </pc:spChg>
        <pc:spChg chg="mod topLvl">
          <ac:chgData name="Georg Brandmayr" userId="cdf19243-aa63-4384-8ffd-14fc676ec1a3" providerId="ADAL" clId="{57C55CFA-D550-49B7-8965-3A8C4FAAA48A}" dt="2024-09-02T13:11:13.380" v="1117" actId="1035"/>
          <ac:spMkLst>
            <pc:docMk/>
            <pc:sldMk cId="2274665267" sldId="256"/>
            <ac:spMk id="24" creationId="{1CE5410E-4052-1E73-2487-317672002912}"/>
          </ac:spMkLst>
        </pc:spChg>
        <pc:spChg chg="add mod">
          <ac:chgData name="Georg Brandmayr" userId="cdf19243-aa63-4384-8ffd-14fc676ec1a3" providerId="ADAL" clId="{57C55CFA-D550-49B7-8965-3A8C4FAAA48A}" dt="2024-09-02T13:11:09.421" v="1113" actId="1035"/>
          <ac:spMkLst>
            <pc:docMk/>
            <pc:sldMk cId="2274665267" sldId="256"/>
            <ac:spMk id="25" creationId="{A9B1A939-409D-4FFC-24D9-41A5D9615841}"/>
          </ac:spMkLst>
        </pc:spChg>
        <pc:spChg chg="add mod">
          <ac:chgData name="Georg Brandmayr" userId="cdf19243-aa63-4384-8ffd-14fc676ec1a3" providerId="ADAL" clId="{57C55CFA-D550-49B7-8965-3A8C4FAAA48A}" dt="2024-09-02T13:11:09.421" v="1113" actId="1035"/>
          <ac:spMkLst>
            <pc:docMk/>
            <pc:sldMk cId="2274665267" sldId="256"/>
            <ac:spMk id="26" creationId="{388C0803-F412-1681-423F-13E9B3833FCD}"/>
          </ac:spMkLst>
        </pc:spChg>
        <pc:spChg chg="add mod">
          <ac:chgData name="Georg Brandmayr" userId="cdf19243-aa63-4384-8ffd-14fc676ec1a3" providerId="ADAL" clId="{57C55CFA-D550-49B7-8965-3A8C4FAAA48A}" dt="2024-09-02T13:11:09.421" v="1113" actId="1035"/>
          <ac:spMkLst>
            <pc:docMk/>
            <pc:sldMk cId="2274665267" sldId="256"/>
            <ac:spMk id="27" creationId="{81494DCF-6456-86AF-3722-E264455FEF7C}"/>
          </ac:spMkLst>
        </pc:spChg>
        <pc:spChg chg="add mod">
          <ac:chgData name="Georg Brandmayr" userId="cdf19243-aa63-4384-8ffd-14fc676ec1a3" providerId="ADAL" clId="{57C55CFA-D550-49B7-8965-3A8C4FAAA48A}" dt="2024-09-02T13:11:09.421" v="1113" actId="1035"/>
          <ac:spMkLst>
            <pc:docMk/>
            <pc:sldMk cId="2274665267" sldId="256"/>
            <ac:spMk id="28" creationId="{270FB571-693C-8800-E1D1-C919C47F50AA}"/>
          </ac:spMkLst>
        </pc:spChg>
        <pc:spChg chg="add mod">
          <ac:chgData name="Georg Brandmayr" userId="cdf19243-aa63-4384-8ffd-14fc676ec1a3" providerId="ADAL" clId="{57C55CFA-D550-49B7-8965-3A8C4FAAA48A}" dt="2024-09-02T13:11:13.380" v="1117" actId="1035"/>
          <ac:spMkLst>
            <pc:docMk/>
            <pc:sldMk cId="2274665267" sldId="256"/>
            <ac:spMk id="29" creationId="{91F74EA5-928C-4F95-2E43-AB50C4EFF546}"/>
          </ac:spMkLst>
        </pc:spChg>
        <pc:spChg chg="add mod">
          <ac:chgData name="Georg Brandmayr" userId="cdf19243-aa63-4384-8ffd-14fc676ec1a3" providerId="ADAL" clId="{57C55CFA-D550-49B7-8965-3A8C4FAAA48A}" dt="2024-09-02T13:11:13.380" v="1117" actId="1035"/>
          <ac:spMkLst>
            <pc:docMk/>
            <pc:sldMk cId="2274665267" sldId="256"/>
            <ac:spMk id="30" creationId="{797C50F9-933D-BE04-EF8E-3BB913C78FD2}"/>
          </ac:spMkLst>
        </pc:spChg>
        <pc:spChg chg="add mod">
          <ac:chgData name="Georg Brandmayr" userId="cdf19243-aa63-4384-8ffd-14fc676ec1a3" providerId="ADAL" clId="{57C55CFA-D550-49B7-8965-3A8C4FAAA48A}" dt="2024-09-02T13:11:13.380" v="1117" actId="1035"/>
          <ac:spMkLst>
            <pc:docMk/>
            <pc:sldMk cId="2274665267" sldId="256"/>
            <ac:spMk id="31" creationId="{0BA4B24C-C658-6EB9-F2B5-72A29FF5362B}"/>
          </ac:spMkLst>
        </pc:spChg>
        <pc:spChg chg="add mod">
          <ac:chgData name="Georg Brandmayr" userId="cdf19243-aa63-4384-8ffd-14fc676ec1a3" providerId="ADAL" clId="{57C55CFA-D550-49B7-8965-3A8C4FAAA48A}" dt="2024-09-02T13:11:13.380" v="1117" actId="1035"/>
          <ac:spMkLst>
            <pc:docMk/>
            <pc:sldMk cId="2274665267" sldId="256"/>
            <ac:spMk id="32" creationId="{B3826FFE-D7E5-0EE2-B873-74E2BD108522}"/>
          </ac:spMkLst>
        </pc:spChg>
        <pc:spChg chg="add mod">
          <ac:chgData name="Georg Brandmayr" userId="cdf19243-aa63-4384-8ffd-14fc676ec1a3" providerId="ADAL" clId="{57C55CFA-D550-49B7-8965-3A8C4FAAA48A}" dt="2024-09-13T07:21:40.772" v="1189" actId="1036"/>
          <ac:spMkLst>
            <pc:docMk/>
            <pc:sldMk cId="2274665267" sldId="256"/>
            <ac:spMk id="35" creationId="{A54C7EDB-D1F0-C643-1947-36E64D5972EE}"/>
          </ac:spMkLst>
        </pc:spChg>
        <pc:spChg chg="add mod">
          <ac:chgData name="Georg Brandmayr" userId="cdf19243-aa63-4384-8ffd-14fc676ec1a3" providerId="ADAL" clId="{57C55CFA-D550-49B7-8965-3A8C4FAAA48A}" dt="2024-09-13T07:21:40.772" v="1189" actId="1036"/>
          <ac:spMkLst>
            <pc:docMk/>
            <pc:sldMk cId="2274665267" sldId="256"/>
            <ac:spMk id="36" creationId="{CEF8EAC3-E393-629A-35D6-FD4633039E99}"/>
          </ac:spMkLst>
        </pc:spChg>
        <pc:spChg chg="add mod">
          <ac:chgData name="Georg Brandmayr" userId="cdf19243-aa63-4384-8ffd-14fc676ec1a3" providerId="ADAL" clId="{57C55CFA-D550-49B7-8965-3A8C4FAAA48A}" dt="2024-09-13T07:21:40.772" v="1189" actId="1036"/>
          <ac:spMkLst>
            <pc:docMk/>
            <pc:sldMk cId="2274665267" sldId="256"/>
            <ac:spMk id="37" creationId="{93EC5F26-D2EE-B8C3-050D-9976474A21B4}"/>
          </ac:spMkLst>
        </pc:spChg>
        <pc:spChg chg="add mod">
          <ac:chgData name="Georg Brandmayr" userId="cdf19243-aa63-4384-8ffd-14fc676ec1a3" providerId="ADAL" clId="{57C55CFA-D550-49B7-8965-3A8C4FAAA48A}" dt="2024-09-13T07:21:40.772" v="1189" actId="1036"/>
          <ac:spMkLst>
            <pc:docMk/>
            <pc:sldMk cId="2274665267" sldId="256"/>
            <ac:spMk id="38" creationId="{A8FFC56D-C1EF-F2DE-4F5C-8312655BE189}"/>
          </ac:spMkLst>
        </pc:spChg>
        <pc:spChg chg="add mod">
          <ac:chgData name="Georg Brandmayr" userId="cdf19243-aa63-4384-8ffd-14fc676ec1a3" providerId="ADAL" clId="{57C55CFA-D550-49B7-8965-3A8C4FAAA48A}" dt="2024-09-02T13:11:09.421" v="1113" actId="1035"/>
          <ac:spMkLst>
            <pc:docMk/>
            <pc:sldMk cId="2274665267" sldId="256"/>
            <ac:spMk id="41" creationId="{C357ADE7-77A3-1A42-B883-6EE01CB54B65}"/>
          </ac:spMkLst>
        </pc:spChg>
        <pc:spChg chg="add mod">
          <ac:chgData name="Georg Brandmayr" userId="cdf19243-aa63-4384-8ffd-14fc676ec1a3" providerId="ADAL" clId="{57C55CFA-D550-49B7-8965-3A8C4FAAA48A}" dt="2024-09-02T13:11:09.421" v="1113" actId="1035"/>
          <ac:spMkLst>
            <pc:docMk/>
            <pc:sldMk cId="2274665267" sldId="256"/>
            <ac:spMk id="42" creationId="{C833D655-DDC3-0B7F-6DF2-0B2676291F9B}"/>
          </ac:spMkLst>
        </pc:spChg>
        <pc:spChg chg="add mod">
          <ac:chgData name="Georg Brandmayr" userId="cdf19243-aa63-4384-8ffd-14fc676ec1a3" providerId="ADAL" clId="{57C55CFA-D550-49B7-8965-3A8C4FAAA48A}" dt="2024-09-02T13:11:09.421" v="1113" actId="1035"/>
          <ac:spMkLst>
            <pc:docMk/>
            <pc:sldMk cId="2274665267" sldId="256"/>
            <ac:spMk id="43" creationId="{BB11D1E3-2525-9059-0B6D-8F4F6E39B802}"/>
          </ac:spMkLst>
        </pc:spChg>
        <pc:spChg chg="add mod">
          <ac:chgData name="Georg Brandmayr" userId="cdf19243-aa63-4384-8ffd-14fc676ec1a3" providerId="ADAL" clId="{57C55CFA-D550-49B7-8965-3A8C4FAAA48A}" dt="2024-09-13T07:14:49.920" v="1127" actId="20577"/>
          <ac:spMkLst>
            <pc:docMk/>
            <pc:sldMk cId="2274665267" sldId="256"/>
            <ac:spMk id="44" creationId="{A9F4F66D-C034-66D4-35CC-B418C570E806}"/>
          </ac:spMkLst>
        </pc:spChg>
        <pc:grpChg chg="add del mod">
          <ac:chgData name="Georg Brandmayr" userId="cdf19243-aa63-4384-8ffd-14fc676ec1a3" providerId="ADAL" clId="{57C55CFA-D550-49B7-8965-3A8C4FAAA48A}" dt="2024-09-02T12:13:50.156" v="347" actId="165"/>
          <ac:grpSpMkLst>
            <pc:docMk/>
            <pc:sldMk cId="2274665267" sldId="256"/>
            <ac:grpSpMk id="10" creationId="{250B5E99-B3A5-C24F-0831-661675242F20}"/>
          </ac:grpSpMkLst>
        </pc:grpChg>
        <pc:grpChg chg="add del mod">
          <ac:chgData name="Georg Brandmayr" userId="cdf19243-aa63-4384-8ffd-14fc676ec1a3" providerId="ADAL" clId="{57C55CFA-D550-49B7-8965-3A8C4FAAA48A}" dt="2024-09-02T12:00:47.174" v="294" actId="165"/>
          <ac:grpSpMkLst>
            <pc:docMk/>
            <pc:sldMk cId="2274665267" sldId="256"/>
            <ac:grpSpMk id="11" creationId="{048E337C-ED23-ABF9-91B7-A6B921AA5D60}"/>
          </ac:grpSpMkLst>
        </pc:grpChg>
        <pc:grpChg chg="add del mod">
          <ac:chgData name="Georg Brandmayr" userId="cdf19243-aa63-4384-8ffd-14fc676ec1a3" providerId="ADAL" clId="{57C55CFA-D550-49B7-8965-3A8C4FAAA48A}" dt="2024-09-02T12:09:57.157" v="339" actId="165"/>
          <ac:grpSpMkLst>
            <pc:docMk/>
            <pc:sldMk cId="2274665267" sldId="256"/>
            <ac:grpSpMk id="20" creationId="{8ED003C1-C0C8-F5B8-FB74-A8EF6438BC61}"/>
          </ac:grpSpMkLst>
        </pc:grpChg>
        <pc:picChg chg="add mod">
          <ac:chgData name="Georg Brandmayr" userId="cdf19243-aa63-4384-8ffd-14fc676ec1a3" providerId="ADAL" clId="{57C55CFA-D550-49B7-8965-3A8C4FAAA48A}" dt="2024-09-02T13:11:09.421" v="1113" actId="1035"/>
          <ac:picMkLst>
            <pc:docMk/>
            <pc:sldMk cId="2274665267" sldId="256"/>
            <ac:picMk id="34" creationId="{1C2FE3F8-2FD1-0F62-3010-AE1015258737}"/>
          </ac:picMkLst>
        </pc:picChg>
        <pc:picChg chg="add mod">
          <ac:chgData name="Georg Brandmayr" userId="cdf19243-aa63-4384-8ffd-14fc676ec1a3" providerId="ADAL" clId="{57C55CFA-D550-49B7-8965-3A8C4FAAA48A}" dt="2024-09-13T07:21:40.772" v="1189" actId="1036"/>
          <ac:picMkLst>
            <pc:docMk/>
            <pc:sldMk cId="2274665267" sldId="256"/>
            <ac:picMk id="40" creationId="{059E9E9B-7D64-7F1C-7DE8-93BA98CA32D7}"/>
          </ac:picMkLst>
        </pc:picChg>
        <pc:picChg chg="add del mod">
          <ac:chgData name="Georg Brandmayr" userId="cdf19243-aa63-4384-8ffd-14fc676ec1a3" providerId="ADAL" clId="{57C55CFA-D550-49B7-8965-3A8C4FAAA48A}" dt="2024-09-02T12:51:16.575" v="798" actId="478"/>
          <ac:picMkLst>
            <pc:docMk/>
            <pc:sldMk cId="2274665267" sldId="256"/>
            <ac:picMk id="45" creationId="{A6D81FD5-0527-E46E-FF4E-971039A3AE10}"/>
          </ac:picMkLst>
        </pc:picChg>
        <pc:picChg chg="add mod modCrop">
          <ac:chgData name="Georg Brandmayr" userId="cdf19243-aa63-4384-8ffd-14fc676ec1a3" providerId="ADAL" clId="{57C55CFA-D550-49B7-8965-3A8C4FAAA48A}" dt="2024-09-02T13:11:13.380" v="1117" actId="1035"/>
          <ac:picMkLst>
            <pc:docMk/>
            <pc:sldMk cId="2274665267" sldId="256"/>
            <ac:picMk id="47" creationId="{34CE9501-6118-A9DE-522C-9E73CFF22A9A}"/>
          </ac:picMkLst>
        </pc:picChg>
        <pc:picChg chg="add del mod modCrop">
          <ac:chgData name="Georg Brandmayr" userId="cdf19243-aa63-4384-8ffd-14fc676ec1a3" providerId="ADAL" clId="{57C55CFA-D550-49B7-8965-3A8C4FAAA48A}" dt="2024-09-02T12:54:29.985" v="846" actId="478"/>
          <ac:picMkLst>
            <pc:docMk/>
            <pc:sldMk cId="2274665267" sldId="256"/>
            <ac:picMk id="49" creationId="{DDF3486B-38A7-4BF6-D461-309E4F12F807}"/>
          </ac:picMkLst>
        </pc:picChg>
        <pc:picChg chg="add del mod">
          <ac:chgData name="Georg Brandmayr" userId="cdf19243-aa63-4384-8ffd-14fc676ec1a3" providerId="ADAL" clId="{57C55CFA-D550-49B7-8965-3A8C4FAAA48A}" dt="2024-09-02T12:54:48.493" v="850" actId="478"/>
          <ac:picMkLst>
            <pc:docMk/>
            <pc:sldMk cId="2274665267" sldId="256"/>
            <ac:picMk id="51" creationId="{AAE3CA64-D73E-5E0D-F203-ED5C1F1F1289}"/>
          </ac:picMkLst>
        </pc:picChg>
        <pc:picChg chg="add del">
          <ac:chgData name="Georg Brandmayr" userId="cdf19243-aa63-4384-8ffd-14fc676ec1a3" providerId="ADAL" clId="{57C55CFA-D550-49B7-8965-3A8C4FAAA48A}" dt="2024-09-02T12:56:14.895" v="852" actId="478"/>
          <ac:picMkLst>
            <pc:docMk/>
            <pc:sldMk cId="2274665267" sldId="256"/>
            <ac:picMk id="53" creationId="{290F60C5-2042-E7AF-1F4E-8E1653B6276B}"/>
          </ac:picMkLst>
        </pc:picChg>
        <pc:picChg chg="add mod">
          <ac:chgData name="Georg Brandmayr" userId="cdf19243-aa63-4384-8ffd-14fc676ec1a3" providerId="ADAL" clId="{57C55CFA-D550-49B7-8965-3A8C4FAAA48A}" dt="2024-09-02T13:11:09.421" v="1113" actId="1035"/>
          <ac:picMkLst>
            <pc:docMk/>
            <pc:sldMk cId="2274665267" sldId="256"/>
            <ac:picMk id="54" creationId="{E9581D1A-86E5-26D5-6EC3-C0F539693D90}"/>
          </ac:picMkLst>
        </pc:picChg>
        <pc:picChg chg="add mod">
          <ac:chgData name="Georg Brandmayr" userId="cdf19243-aa63-4384-8ffd-14fc676ec1a3" providerId="ADAL" clId="{57C55CFA-D550-49B7-8965-3A8C4FAAA48A}" dt="2024-09-02T13:11:09.421" v="1113" actId="1035"/>
          <ac:picMkLst>
            <pc:docMk/>
            <pc:sldMk cId="2274665267" sldId="256"/>
            <ac:picMk id="55" creationId="{07DDEFD8-9E67-465A-6964-0B39110B49A4}"/>
          </ac:picMkLst>
        </pc:picChg>
      </pc:sldChg>
    </pc:docChg>
  </pc:docChgLst>
  <pc:docChgLst>
    <pc:chgData name="Anna Punzengruber" userId="03333175b09bc376" providerId="LiveId" clId="{E4A5574A-F4D0-4110-B316-2856DF31D961}"/>
    <pc:docChg chg="undo custSel modSld">
      <pc:chgData name="Anna Punzengruber" userId="03333175b09bc376" providerId="LiveId" clId="{E4A5574A-F4D0-4110-B316-2856DF31D961}" dt="2024-10-19T15:50:47.986" v="396" actId="20577"/>
      <pc:docMkLst>
        <pc:docMk/>
      </pc:docMkLst>
      <pc:sldChg chg="addSp delSp modSp mod">
        <pc:chgData name="Anna Punzengruber" userId="03333175b09bc376" providerId="LiveId" clId="{E4A5574A-F4D0-4110-B316-2856DF31D961}" dt="2024-10-19T15:50:47.986" v="396" actId="20577"/>
        <pc:sldMkLst>
          <pc:docMk/>
          <pc:sldMk cId="2274665267" sldId="256"/>
        </pc:sldMkLst>
        <pc:spChg chg="add mod">
          <ac:chgData name="Anna Punzengruber" userId="03333175b09bc376" providerId="LiveId" clId="{E4A5574A-F4D0-4110-B316-2856DF31D961}" dt="2024-10-19T11:14:16.508" v="63" actId="20577"/>
          <ac:spMkLst>
            <pc:docMk/>
            <pc:sldMk cId="2274665267" sldId="256"/>
            <ac:spMk id="34" creationId="{54FDA58D-1FB2-7A95-020C-F1A4C3656F23}"/>
          </ac:spMkLst>
        </pc:spChg>
        <pc:spChg chg="add mod">
          <ac:chgData name="Anna Punzengruber" userId="03333175b09bc376" providerId="LiveId" clId="{E4A5574A-F4D0-4110-B316-2856DF31D961}" dt="2024-10-19T15:50:47.986" v="396" actId="20577"/>
          <ac:spMkLst>
            <pc:docMk/>
            <pc:sldMk cId="2274665267" sldId="256"/>
            <ac:spMk id="50" creationId="{DD6E3136-57A1-C1C2-9B12-54651C3A5B30}"/>
          </ac:spMkLst>
        </pc:spChg>
        <pc:picChg chg="add mod modCrop">
          <ac:chgData name="Anna Punzengruber" userId="03333175b09bc376" providerId="LiveId" clId="{E4A5574A-F4D0-4110-B316-2856DF31D961}" dt="2024-10-19T11:13:08.080" v="61" actId="14100"/>
          <ac:picMkLst>
            <pc:docMk/>
            <pc:sldMk cId="2274665267" sldId="256"/>
            <ac:picMk id="17" creationId="{8569264F-73B6-6125-7C59-4A193FC095A5}"/>
          </ac:picMkLst>
        </pc:picChg>
        <pc:picChg chg="add mod modCrop">
          <ac:chgData name="Anna Punzengruber" userId="03333175b09bc376" providerId="LiveId" clId="{E4A5574A-F4D0-4110-B316-2856DF31D961}" dt="2024-10-19T11:32:42.487" v="345" actId="1076"/>
          <ac:picMkLst>
            <pc:docMk/>
            <pc:sldMk cId="2274665267" sldId="256"/>
            <ac:picMk id="49" creationId="{5F1745BB-8ED7-4A64-0E00-22E172187E20}"/>
          </ac:picMkLst>
        </pc:picChg>
        <pc:picChg chg="add del mod modCrop">
          <ac:chgData name="Anna Punzengruber" userId="03333175b09bc376" providerId="LiveId" clId="{E4A5574A-F4D0-4110-B316-2856DF31D961}" dt="2024-10-19T11:34:16.885" v="347" actId="478"/>
          <ac:picMkLst>
            <pc:docMk/>
            <pc:sldMk cId="2274665267" sldId="256"/>
            <ac:picMk id="53" creationId="{40B00ECD-AEC5-8DAF-B266-856F41AE23CE}"/>
          </ac:picMkLst>
        </pc:picChg>
        <pc:picChg chg="add mod modCrop">
          <ac:chgData name="Anna Punzengruber" userId="03333175b09bc376" providerId="LiveId" clId="{E4A5574A-F4D0-4110-B316-2856DF31D961}" dt="2024-10-19T15:05:20.205" v="390" actId="14100"/>
          <ac:picMkLst>
            <pc:docMk/>
            <pc:sldMk cId="2274665267" sldId="256"/>
            <ac:picMk id="56" creationId="{45049E61-8A38-C803-C776-963BF4A57F26}"/>
          </ac:picMkLst>
        </pc:picChg>
        <pc:picChg chg="add mod ord modCrop">
          <ac:chgData name="Anna Punzengruber" userId="03333175b09bc376" providerId="LiveId" clId="{E4A5574A-F4D0-4110-B316-2856DF31D961}" dt="2024-10-19T14:59:09.806" v="387" actId="1076"/>
          <ac:picMkLst>
            <pc:docMk/>
            <pc:sldMk cId="2274665267" sldId="256"/>
            <ac:picMk id="63" creationId="{768307A2-261B-9BE3-F3F6-032F1014D798}"/>
          </ac:picMkLst>
        </pc:picChg>
      </pc:sldChg>
    </pc:docChg>
  </pc:docChgLst>
  <pc:docChgLst>
    <pc:chgData name="Anna Punzengruber" userId="03333175b09bc376" providerId="LiveId" clId="{65E82FBD-09C9-47B7-AEF2-552B5D05FC70}"/>
    <pc:docChg chg="modSld">
      <pc:chgData name="Anna Punzengruber" userId="03333175b09bc376" providerId="LiveId" clId="{65E82FBD-09C9-47B7-AEF2-552B5D05FC70}" dt="2024-10-19T15:55:19.185" v="0" actId="1076"/>
      <pc:docMkLst>
        <pc:docMk/>
      </pc:docMkLst>
      <pc:sldChg chg="modSp mod">
        <pc:chgData name="Anna Punzengruber" userId="03333175b09bc376" providerId="LiveId" clId="{65E82FBD-09C9-47B7-AEF2-552B5D05FC70}" dt="2024-10-19T15:55:19.185" v="0" actId="1076"/>
        <pc:sldMkLst>
          <pc:docMk/>
          <pc:sldMk cId="2274665267" sldId="256"/>
        </pc:sldMkLst>
        <pc:picChg chg="mod">
          <ac:chgData name="Anna Punzengruber" userId="03333175b09bc376" providerId="LiveId" clId="{65E82FBD-09C9-47B7-AEF2-552B5D05FC70}" dt="2024-10-19T15:55:19.185" v="0" actId="1076"/>
          <ac:picMkLst>
            <pc:docMk/>
            <pc:sldMk cId="2274665267" sldId="256"/>
            <ac:picMk id="9" creationId="{A674D4AE-AED4-3929-0E3B-C3647834C510}"/>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13T19:00:10.352"/>
    </inkml:context>
    <inkml:brush xml:id="br0">
      <inkml:brushProperty name="width" value="0.025" units="cm"/>
      <inkml:brushProperty name="height" value="0.025" units="cm"/>
    </inkml:brush>
  </inkml:definitions>
  <inkml:trace contextRef="#ctx0" brushRef="#br0">1 0 24575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518A84-A489-4C9B-B420-2A77C4B50547}" type="datetimeFigureOut">
              <a:rPr lang="de-AT" smtClean="0"/>
              <a:t>20.10.2024</a:t>
            </a:fld>
            <a:endParaRPr lang="de-AT"/>
          </a:p>
        </p:txBody>
      </p:sp>
      <p:sp>
        <p:nvSpPr>
          <p:cNvPr id="4" name="Folienbildplatzhalter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5004FA-9EBD-4581-A657-2BC9CFA6596A}" type="slidenum">
              <a:rPr lang="de-AT" smtClean="0"/>
              <a:t>‹Nr.›</a:t>
            </a:fld>
            <a:endParaRPr lang="de-AT"/>
          </a:p>
        </p:txBody>
      </p:sp>
    </p:spTree>
    <p:extLst>
      <p:ext uri="{BB962C8B-B14F-4D97-AF65-F5344CB8AC3E}">
        <p14:creationId xmlns:p14="http://schemas.microsoft.com/office/powerpoint/2010/main" val="2903691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C38CD4-3C37-4E45-81BA-065B159420BA}"/>
              </a:ext>
            </a:extLst>
          </p:cNvPr>
          <p:cNvSpPr>
            <a:spLocks noGrp="1"/>
          </p:cNvSpPr>
          <p:nvPr>
            <p:ph type="title" hasCustomPrompt="1"/>
          </p:nvPr>
        </p:nvSpPr>
        <p:spPr>
          <a:xfrm>
            <a:off x="5257800" y="1073526"/>
            <a:ext cx="36073080" cy="2081153"/>
          </a:xfrm>
          <a:prstGeom prst="rect">
            <a:avLst/>
          </a:prstGeom>
        </p:spPr>
        <p:txBody>
          <a:bodyPr anchor="ctr"/>
          <a:lstStyle>
            <a:lvl1pPr algn="ctr">
              <a:defRPr sz="5647">
                <a:solidFill>
                  <a:schemeClr val="accent1"/>
                </a:solidFill>
                <a:latin typeface="Arial Black" panose="020B0A04020102020204" pitchFamily="34" charset="0"/>
                <a:cs typeface="Arial" panose="020B0604020202020204" pitchFamily="34" charset="0"/>
              </a:defRPr>
            </a:lvl1pPr>
          </a:lstStyle>
          <a:p>
            <a:r>
              <a:rPr lang="de-AT" dirty="0" err="1"/>
              <a:t>Postertitel</a:t>
            </a:r>
            <a:endParaRPr lang="de-AT" dirty="0"/>
          </a:p>
        </p:txBody>
      </p:sp>
      <p:sp>
        <p:nvSpPr>
          <p:cNvPr id="7" name="Inhaltsplatzhalter 3"/>
          <p:cNvSpPr>
            <a:spLocks noGrp="1"/>
          </p:cNvSpPr>
          <p:nvPr>
            <p:ph sz="quarter" idx="10" hasCustomPrompt="1"/>
          </p:nvPr>
        </p:nvSpPr>
        <p:spPr>
          <a:xfrm>
            <a:off x="1554480" y="3520440"/>
            <a:ext cx="39776400" cy="25231906"/>
          </a:xfrm>
          <a:prstGeom prst="rect">
            <a:avLst/>
          </a:prstGeom>
        </p:spPr>
        <p:txBody>
          <a:bodyPr/>
          <a:lstStyle>
            <a:lvl1pPr marL="0" indent="0">
              <a:buNone/>
              <a:defRPr sz="3812" b="1" baseline="0">
                <a:solidFill>
                  <a:schemeClr val="accent1"/>
                </a:solidFill>
                <a:latin typeface="Arial" panose="020B0604020202020204" pitchFamily="34" charset="0"/>
                <a:cs typeface="Arial" panose="020B0604020202020204" pitchFamily="34" charset="0"/>
              </a:defRPr>
            </a:lvl1pPr>
          </a:lstStyle>
          <a:p>
            <a:pPr lvl="0"/>
            <a:r>
              <a:rPr lang="de-DE" dirty="0"/>
              <a:t>POSTER A0 hoch</a:t>
            </a:r>
            <a:br>
              <a:rPr lang="de-DE" dirty="0"/>
            </a:br>
            <a:br>
              <a:rPr lang="de-DE" dirty="0"/>
            </a:br>
            <a:r>
              <a:rPr lang="de-DE" dirty="0"/>
              <a:t>Bitte die Schriftart Arial </a:t>
            </a:r>
            <a:br>
              <a:rPr lang="de-DE" dirty="0"/>
            </a:br>
            <a:r>
              <a:rPr lang="de-DE" dirty="0"/>
              <a:t>und FH Technikum Farben verwenden.</a:t>
            </a:r>
            <a:br>
              <a:rPr lang="de-DE" dirty="0"/>
            </a:br>
            <a:br>
              <a:rPr lang="de-DE" dirty="0"/>
            </a:br>
            <a:r>
              <a:rPr lang="de-DE" dirty="0"/>
              <a:t>Danke!</a:t>
            </a:r>
          </a:p>
          <a:p>
            <a:pPr lvl="0"/>
            <a:endParaRPr lang="de-DE" dirty="0"/>
          </a:p>
        </p:txBody>
      </p:sp>
    </p:spTree>
    <p:extLst>
      <p:ext uri="{BB962C8B-B14F-4D97-AF65-F5344CB8AC3E}">
        <p14:creationId xmlns:p14="http://schemas.microsoft.com/office/powerpoint/2010/main" val="36824027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3DBB2172-A59F-44CA-99F3-B16A78B073BF}"/>
              </a:ext>
              <a:ext uri="{C183D7F6-B498-43B3-948B-1728B52AA6E4}">
                <adec:decorative xmlns:adec="http://schemas.microsoft.com/office/drawing/2017/decorative" val="1"/>
              </a:ext>
            </a:extLst>
          </p:cNvPr>
          <p:cNvSpPr>
            <a:spLocks/>
          </p:cNvSpPr>
          <p:nvPr userDrawn="1"/>
        </p:nvSpPr>
        <p:spPr>
          <a:xfrm>
            <a:off x="967802" y="797648"/>
            <a:ext cx="40911718" cy="28691752"/>
          </a:xfrm>
          <a:prstGeom prst="rect">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5204" tIns="2602" rIns="5204" bIns="2602" numCol="1" spcCol="0" rtlCol="0" fromWordArt="0" anchor="ctr" anchorCtr="0" forceAA="0" compatLnSpc="1">
            <a:prstTxWarp prst="textNoShape">
              <a:avLst/>
            </a:prstTxWarp>
            <a:noAutofit/>
          </a:bodyPr>
          <a:lstStyle/>
          <a:p>
            <a:endParaRPr lang="de-AT" sz="392"/>
          </a:p>
        </p:txBody>
      </p:sp>
      <p:pic>
        <p:nvPicPr>
          <p:cNvPr id="7" name="Grafik 6" descr="FH Technikum Wien - University of Applied Sciences">
            <a:extLst>
              <a:ext uri="{FF2B5EF4-FFF2-40B4-BE49-F238E27FC236}">
                <a16:creationId xmlns:a16="http://schemas.microsoft.com/office/drawing/2014/main" id="{BE2558B1-0239-4637-B3C5-DADC821582C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7802" y="797648"/>
            <a:ext cx="4466064" cy="2814232"/>
          </a:xfrm>
          <a:prstGeom prst="rect">
            <a:avLst/>
          </a:prstGeom>
        </p:spPr>
      </p:pic>
    </p:spTree>
    <p:extLst>
      <p:ext uri="{BB962C8B-B14F-4D97-AF65-F5344CB8AC3E}">
        <p14:creationId xmlns:p14="http://schemas.microsoft.com/office/powerpoint/2010/main" val="2300477367"/>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172288" rtl="0" eaLnBrk="1" latinLnBrk="0" hangingPunct="1">
        <a:lnSpc>
          <a:spcPct val="90000"/>
        </a:lnSpc>
        <a:spcBef>
          <a:spcPct val="0"/>
        </a:spcBef>
        <a:buNone/>
        <a:defRPr sz="829" kern="1200">
          <a:solidFill>
            <a:schemeClr val="tx1"/>
          </a:solidFill>
          <a:latin typeface="+mj-lt"/>
          <a:ea typeface="+mj-ea"/>
          <a:cs typeface="+mj-cs"/>
        </a:defRPr>
      </a:lvl1pPr>
    </p:titleStyle>
    <p:bodyStyle>
      <a:lvl1pPr marL="43072" indent="-43072" algn="l" defTabSz="172288" rtl="0" eaLnBrk="1" latinLnBrk="0" hangingPunct="1">
        <a:lnSpc>
          <a:spcPct val="90000"/>
        </a:lnSpc>
        <a:spcBef>
          <a:spcPts val="188"/>
        </a:spcBef>
        <a:buFont typeface="Arial" panose="020B0604020202020204" pitchFamily="34" charset="0"/>
        <a:buChar char="•"/>
        <a:defRPr sz="527" kern="1200">
          <a:solidFill>
            <a:schemeClr val="tx1"/>
          </a:solidFill>
          <a:latin typeface="+mn-lt"/>
          <a:ea typeface="+mn-ea"/>
          <a:cs typeface="+mn-cs"/>
        </a:defRPr>
      </a:lvl1pPr>
      <a:lvl2pPr marL="129216" indent="-43072" algn="l" defTabSz="172288" rtl="0" eaLnBrk="1" latinLnBrk="0" hangingPunct="1">
        <a:lnSpc>
          <a:spcPct val="90000"/>
        </a:lnSpc>
        <a:spcBef>
          <a:spcPts val="95"/>
        </a:spcBef>
        <a:buFont typeface="Arial" panose="020B0604020202020204" pitchFamily="34" charset="0"/>
        <a:buChar char="•"/>
        <a:defRPr sz="452" kern="1200">
          <a:solidFill>
            <a:schemeClr val="tx1"/>
          </a:solidFill>
          <a:latin typeface="+mn-lt"/>
          <a:ea typeface="+mn-ea"/>
          <a:cs typeface="+mn-cs"/>
        </a:defRPr>
      </a:lvl2pPr>
      <a:lvl3pPr marL="215360" indent="-43072" algn="l" defTabSz="172288" rtl="0" eaLnBrk="1" latinLnBrk="0" hangingPunct="1">
        <a:lnSpc>
          <a:spcPct val="90000"/>
        </a:lnSpc>
        <a:spcBef>
          <a:spcPts val="95"/>
        </a:spcBef>
        <a:buFont typeface="Arial" panose="020B0604020202020204" pitchFamily="34" charset="0"/>
        <a:buChar char="•"/>
        <a:defRPr sz="376" kern="1200">
          <a:solidFill>
            <a:schemeClr val="tx1"/>
          </a:solidFill>
          <a:latin typeface="+mn-lt"/>
          <a:ea typeface="+mn-ea"/>
          <a:cs typeface="+mn-cs"/>
        </a:defRPr>
      </a:lvl3pPr>
      <a:lvl4pPr marL="301504"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4pPr>
      <a:lvl5pPr marL="387648"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5pPr>
      <a:lvl6pPr marL="473792"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6pPr>
      <a:lvl7pPr marL="559936"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7pPr>
      <a:lvl8pPr marL="646080"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8pPr>
      <a:lvl9pPr marL="732224" indent="-43072" algn="l" defTabSz="172288" rtl="0" eaLnBrk="1" latinLnBrk="0" hangingPunct="1">
        <a:lnSpc>
          <a:spcPct val="90000"/>
        </a:lnSpc>
        <a:spcBef>
          <a:spcPts val="95"/>
        </a:spcBef>
        <a:buFont typeface="Arial" panose="020B0604020202020204" pitchFamily="34" charset="0"/>
        <a:buChar char="•"/>
        <a:defRPr sz="339" kern="1200">
          <a:solidFill>
            <a:schemeClr val="tx1"/>
          </a:solidFill>
          <a:latin typeface="+mn-lt"/>
          <a:ea typeface="+mn-ea"/>
          <a:cs typeface="+mn-cs"/>
        </a:defRPr>
      </a:lvl9pPr>
    </p:bodyStyle>
    <p:otherStyle>
      <a:defPPr>
        <a:defRPr lang="en-US"/>
      </a:defPPr>
      <a:lvl1pPr marL="0" algn="l" defTabSz="172288" rtl="0" eaLnBrk="1" latinLnBrk="0" hangingPunct="1">
        <a:defRPr sz="339" kern="1200">
          <a:solidFill>
            <a:schemeClr val="tx1"/>
          </a:solidFill>
          <a:latin typeface="+mn-lt"/>
          <a:ea typeface="+mn-ea"/>
          <a:cs typeface="+mn-cs"/>
        </a:defRPr>
      </a:lvl1pPr>
      <a:lvl2pPr marL="86145" algn="l" defTabSz="172288" rtl="0" eaLnBrk="1" latinLnBrk="0" hangingPunct="1">
        <a:defRPr sz="339" kern="1200">
          <a:solidFill>
            <a:schemeClr val="tx1"/>
          </a:solidFill>
          <a:latin typeface="+mn-lt"/>
          <a:ea typeface="+mn-ea"/>
          <a:cs typeface="+mn-cs"/>
        </a:defRPr>
      </a:lvl2pPr>
      <a:lvl3pPr marL="172288" algn="l" defTabSz="172288" rtl="0" eaLnBrk="1" latinLnBrk="0" hangingPunct="1">
        <a:defRPr sz="339" kern="1200">
          <a:solidFill>
            <a:schemeClr val="tx1"/>
          </a:solidFill>
          <a:latin typeface="+mn-lt"/>
          <a:ea typeface="+mn-ea"/>
          <a:cs typeface="+mn-cs"/>
        </a:defRPr>
      </a:lvl3pPr>
      <a:lvl4pPr marL="258433" algn="l" defTabSz="172288" rtl="0" eaLnBrk="1" latinLnBrk="0" hangingPunct="1">
        <a:defRPr sz="339" kern="1200">
          <a:solidFill>
            <a:schemeClr val="tx1"/>
          </a:solidFill>
          <a:latin typeface="+mn-lt"/>
          <a:ea typeface="+mn-ea"/>
          <a:cs typeface="+mn-cs"/>
        </a:defRPr>
      </a:lvl4pPr>
      <a:lvl5pPr marL="344577" algn="l" defTabSz="172288" rtl="0" eaLnBrk="1" latinLnBrk="0" hangingPunct="1">
        <a:defRPr sz="339" kern="1200">
          <a:solidFill>
            <a:schemeClr val="tx1"/>
          </a:solidFill>
          <a:latin typeface="+mn-lt"/>
          <a:ea typeface="+mn-ea"/>
          <a:cs typeface="+mn-cs"/>
        </a:defRPr>
      </a:lvl5pPr>
      <a:lvl6pPr marL="430720" algn="l" defTabSz="172288" rtl="0" eaLnBrk="1" latinLnBrk="0" hangingPunct="1">
        <a:defRPr sz="339" kern="1200">
          <a:solidFill>
            <a:schemeClr val="tx1"/>
          </a:solidFill>
          <a:latin typeface="+mn-lt"/>
          <a:ea typeface="+mn-ea"/>
          <a:cs typeface="+mn-cs"/>
        </a:defRPr>
      </a:lvl6pPr>
      <a:lvl7pPr marL="516864" algn="l" defTabSz="172288" rtl="0" eaLnBrk="1" latinLnBrk="0" hangingPunct="1">
        <a:defRPr sz="339" kern="1200">
          <a:solidFill>
            <a:schemeClr val="tx1"/>
          </a:solidFill>
          <a:latin typeface="+mn-lt"/>
          <a:ea typeface="+mn-ea"/>
          <a:cs typeface="+mn-cs"/>
        </a:defRPr>
      </a:lvl7pPr>
      <a:lvl8pPr marL="603008" algn="l" defTabSz="172288" rtl="0" eaLnBrk="1" latinLnBrk="0" hangingPunct="1">
        <a:defRPr sz="339" kern="1200">
          <a:solidFill>
            <a:schemeClr val="tx1"/>
          </a:solidFill>
          <a:latin typeface="+mn-lt"/>
          <a:ea typeface="+mn-ea"/>
          <a:cs typeface="+mn-cs"/>
        </a:defRPr>
      </a:lvl8pPr>
      <a:lvl9pPr marL="689153" algn="l" defTabSz="172288" rtl="0" eaLnBrk="1" latinLnBrk="0" hangingPunct="1">
        <a:defRPr sz="33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image" Target="../media/image4.png"/><Relationship Id="rId39" Type="http://schemas.openxmlformats.org/officeDocument/2006/relationships/image" Target="../media/image16.png"/><Relationship Id="rId21" Type="http://schemas.openxmlformats.org/officeDocument/2006/relationships/image" Target="../media/image6.png"/><Relationship Id="rId34" Type="http://schemas.openxmlformats.org/officeDocument/2006/relationships/image" Target="../media/image10.png"/><Relationship Id="rId42" Type="http://schemas.openxmlformats.org/officeDocument/2006/relationships/image" Target="../media/image19.png"/><Relationship Id="rId47" Type="http://schemas.openxmlformats.org/officeDocument/2006/relationships/image" Target="../media/image24.png"/><Relationship Id="rId50" Type="http://schemas.openxmlformats.org/officeDocument/2006/relationships/image" Target="../media/image27.png"/><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slideLayout" Target="../slideLayouts/slideLayout1.xml"/><Relationship Id="rId20" Type="http://schemas.openxmlformats.org/officeDocument/2006/relationships/image" Target="../media/image5.png"/><Relationship Id="rId41" Type="http://schemas.openxmlformats.org/officeDocument/2006/relationships/image" Target="../media/image18.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32" Type="http://schemas.openxmlformats.org/officeDocument/2006/relationships/image" Target="../media/image8.png"/><Relationship Id="rId37" Type="http://schemas.openxmlformats.org/officeDocument/2006/relationships/image" Target="../media/image13.png"/><Relationship Id="rId40" Type="http://schemas.openxmlformats.org/officeDocument/2006/relationships/image" Target="../media/image17.png"/><Relationship Id="rId45" Type="http://schemas.openxmlformats.org/officeDocument/2006/relationships/image" Target="../media/image22.pn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customXml" Target="../ink/ink1.xml"/><Relationship Id="rId36" Type="http://schemas.openxmlformats.org/officeDocument/2006/relationships/image" Target="../media/image12.png"/><Relationship Id="rId49" Type="http://schemas.openxmlformats.org/officeDocument/2006/relationships/image" Target="../media/image26.png"/><Relationship Id="rId10" Type="http://schemas.openxmlformats.org/officeDocument/2006/relationships/tags" Target="../tags/tag10.xml"/><Relationship Id="rId19" Type="http://schemas.openxmlformats.org/officeDocument/2006/relationships/hyperlink" Target="https://ec.europa.eu/eurostat/databrowser/view/HLTH_HLYE/default/table?lang=en" TargetMode="External"/><Relationship Id="rId31" Type="http://schemas.openxmlformats.org/officeDocument/2006/relationships/image" Target="../media/image15.png"/><Relationship Id="rId44" Type="http://schemas.openxmlformats.org/officeDocument/2006/relationships/image" Target="../media/image21.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image" Target="../media/image7.png"/><Relationship Id="rId35" Type="http://schemas.openxmlformats.org/officeDocument/2006/relationships/image" Target="../media/image11.png"/><Relationship Id="rId43" Type="http://schemas.openxmlformats.org/officeDocument/2006/relationships/image" Target="../media/image20.png"/><Relationship Id="rId48" Type="http://schemas.openxmlformats.org/officeDocument/2006/relationships/image" Target="../media/image25.png"/><Relationship Id="rId8" Type="http://schemas.openxmlformats.org/officeDocument/2006/relationships/tags" Target="../tags/tag8.xml"/><Relationship Id="rId51" Type="http://schemas.openxmlformats.org/officeDocument/2006/relationships/image" Target="../media/image28.png"/><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image" Target="../media/image3.png"/><Relationship Id="rId33" Type="http://schemas.openxmlformats.org/officeDocument/2006/relationships/image" Target="../media/image9.png"/><Relationship Id="rId38" Type="http://schemas.openxmlformats.org/officeDocument/2006/relationships/image" Target="../media/image14.png"/><Relationship Id="rId46"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文本框 12">
            <a:extLst>
              <a:ext uri="{FF2B5EF4-FFF2-40B4-BE49-F238E27FC236}">
                <a16:creationId xmlns:a16="http://schemas.microsoft.com/office/drawing/2014/main" id="{5EB90210-6FB6-4307-CBDA-CDA53E89F885}"/>
              </a:ext>
            </a:extLst>
          </p:cNvPr>
          <p:cNvSpPr txBox="1"/>
          <p:nvPr>
            <p:custDataLst>
              <p:tags r:id="rId1"/>
            </p:custDataLst>
          </p:nvPr>
        </p:nvSpPr>
        <p:spPr>
          <a:xfrm>
            <a:off x="1750408" y="13373938"/>
            <a:ext cx="12099925" cy="9002323"/>
          </a:xfrm>
          <a:prstGeom prst="rect">
            <a:avLst/>
          </a:prstGeom>
          <a:noFill/>
        </p:spPr>
        <p:txBody>
          <a:bodyPr wrap="square" rtlCol="0">
            <a:noAutofit/>
          </a:bodyPr>
          <a:lstStyle/>
          <a:p>
            <a:pPr algn="just">
              <a:spcAft>
                <a:spcPts val="1200"/>
              </a:spcAft>
            </a:pPr>
            <a:r>
              <a:rPr lang="en-US" sz="2400" b="1" dirty="0">
                <a:latin typeface="Arial" panose="020B0604020202020204" pitchFamily="34" charset="0"/>
                <a:ea typeface="思源黑体 CN Regular" panose="020B0500000000000000" charset="-122"/>
                <a:cs typeface="Arial" panose="020B0604020202020204" pitchFamily="34" charset="0"/>
                <a:sym typeface="+mn-ea"/>
              </a:rPr>
              <a:t>Dataset 2 &amp; 3</a:t>
            </a: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b="1" dirty="0">
              <a:latin typeface="Arial" panose="020B0604020202020204" pitchFamily="34" charset="0"/>
              <a:ea typeface="思源黑体 CN Regular" panose="020B0500000000000000" charset="-122"/>
              <a:cs typeface="Arial" panose="020B0604020202020204" pitchFamily="34" charset="0"/>
              <a:sym typeface="+mn-ea"/>
            </a:endParaRPr>
          </a:p>
        </p:txBody>
      </p:sp>
      <p:pic>
        <p:nvPicPr>
          <p:cNvPr id="52" name="Grafik 51" descr="Ein Bild, das Text, Screenshot, Schrift, Diagramm enthält.&#10;&#10;Automatisch generierte Beschreibung">
            <a:extLst>
              <a:ext uri="{FF2B5EF4-FFF2-40B4-BE49-F238E27FC236}">
                <a16:creationId xmlns:a16="http://schemas.microsoft.com/office/drawing/2014/main" id="{879F5284-9EA2-4801-01F2-8A757197F9B2}"/>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741575" y="14603906"/>
            <a:ext cx="6391508" cy="5995786"/>
          </a:xfrm>
          <a:prstGeom prst="rect">
            <a:avLst/>
          </a:prstGeom>
        </p:spPr>
      </p:pic>
      <p:sp>
        <p:nvSpPr>
          <p:cNvPr id="14" name="文本框 12">
            <a:extLst>
              <a:ext uri="{FF2B5EF4-FFF2-40B4-BE49-F238E27FC236}">
                <a16:creationId xmlns:a16="http://schemas.microsoft.com/office/drawing/2014/main" id="{78CD0678-B7E3-9A3C-C7E2-4ADA3658F2C2}"/>
              </a:ext>
            </a:extLst>
          </p:cNvPr>
          <p:cNvSpPr txBox="1"/>
          <p:nvPr>
            <p:custDataLst>
              <p:tags r:id="rId2"/>
            </p:custDataLst>
          </p:nvPr>
        </p:nvSpPr>
        <p:spPr>
          <a:xfrm>
            <a:off x="1822451" y="9405252"/>
            <a:ext cx="11963398" cy="3550740"/>
          </a:xfrm>
          <a:prstGeom prst="rect">
            <a:avLst/>
          </a:prstGeom>
          <a:noFill/>
        </p:spPr>
        <p:txBody>
          <a:bodyPr wrap="square" rtlCol="0">
            <a:noAutofit/>
          </a:bodyPr>
          <a:lstStyle/>
          <a:p>
            <a:pPr algn="just">
              <a:spcAft>
                <a:spcPts val="1200"/>
              </a:spcAft>
            </a:pPr>
            <a:r>
              <a:rPr lang="en-US" sz="2400" b="1" dirty="0">
                <a:latin typeface="Arial" panose="020B0604020202020204" pitchFamily="34" charset="0"/>
                <a:ea typeface="思源黑体 CN Regular" panose="020B0500000000000000" charset="-122"/>
                <a:cs typeface="Arial" panose="020B0604020202020204" pitchFamily="34" charset="0"/>
                <a:sym typeface="+mn-ea"/>
              </a:rPr>
              <a:t>Dataset 1:</a:t>
            </a:r>
          </a:p>
          <a:p>
            <a:pPr algn="just">
              <a:spcAft>
                <a:spcPts val="1200"/>
              </a:spcAft>
            </a:pPr>
            <a:r>
              <a:rPr lang="en-US" sz="2400" dirty="0">
                <a:latin typeface="Arial" panose="020B0604020202020204" pitchFamily="34" charset="0"/>
                <a:ea typeface="思源黑体 CN Regular" panose="020B0500000000000000" charset="-122"/>
                <a:cs typeface="Arial" panose="020B0604020202020204" pitchFamily="34" charset="0"/>
                <a:sym typeface="+mn-ea"/>
              </a:rPr>
              <a:t>Structure description</a:t>
            </a: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r>
              <a:rPr lang="en-US" sz="2400" dirty="0">
                <a:latin typeface="Arial" panose="020B0604020202020204" pitchFamily="34" charset="0"/>
                <a:ea typeface="思源黑体 CN Regular" panose="020B0500000000000000" charset="-122"/>
                <a:cs typeface="Arial" panose="020B0604020202020204" pitchFamily="34" charset="0"/>
                <a:sym typeface="+mn-ea"/>
              </a:rPr>
              <a:t>		Dog distribution (absolute) </a:t>
            </a:r>
          </a:p>
        </p:txBody>
      </p:sp>
      <p:pic>
        <p:nvPicPr>
          <p:cNvPr id="11" name="Picture 10" descr="A graph of a graph&#10;&#10;Description automatically generated with medium confidence">
            <a:extLst>
              <a:ext uri="{FF2B5EF4-FFF2-40B4-BE49-F238E27FC236}">
                <a16:creationId xmlns:a16="http://schemas.microsoft.com/office/drawing/2014/main" id="{2E0DAF3B-BF39-A6EB-AB9C-DAC51B797167}"/>
              </a:ext>
            </a:extLst>
          </p:cNvPr>
          <p:cNvPicPr>
            <a:picLocks noChangeAspect="1"/>
          </p:cNvPicPr>
          <p:nvPr/>
        </p:nvPicPr>
        <p:blipFill>
          <a:blip r:embed="rId18">
            <a:extLst>
              <a:ext uri="{28A0092B-C50C-407E-A947-70E740481C1C}">
                <a14:useLocalDpi xmlns:a14="http://schemas.microsoft.com/office/drawing/2010/main" val="0"/>
              </a:ext>
            </a:extLst>
          </a:blip>
          <a:srcRect l="4902" r="6687" b="5073"/>
          <a:stretch/>
        </p:blipFill>
        <p:spPr>
          <a:xfrm>
            <a:off x="7424985" y="9621597"/>
            <a:ext cx="6669235" cy="2864311"/>
          </a:xfrm>
          <a:prstGeom prst="rect">
            <a:avLst/>
          </a:prstGeom>
        </p:spPr>
      </p:pic>
      <p:sp>
        <p:nvSpPr>
          <p:cNvPr id="2" name="Titel 1">
            <a:extLst>
              <a:ext uri="{FF2B5EF4-FFF2-40B4-BE49-F238E27FC236}">
                <a16:creationId xmlns:a16="http://schemas.microsoft.com/office/drawing/2014/main" id="{FF4441A0-623A-4FCF-8664-357AA08FCBD2}"/>
              </a:ext>
            </a:extLst>
          </p:cNvPr>
          <p:cNvSpPr>
            <a:spLocks noGrp="1"/>
          </p:cNvSpPr>
          <p:nvPr>
            <p:ph type="title"/>
          </p:nvPr>
        </p:nvSpPr>
        <p:spPr>
          <a:xfrm>
            <a:off x="5257800" y="1213622"/>
            <a:ext cx="36073080" cy="980938"/>
          </a:xfrm>
        </p:spPr>
        <p:txBody>
          <a:bodyPr anchor="t"/>
          <a:lstStyle/>
          <a:p>
            <a:r>
              <a:rPr lang="en-US" sz="6000" dirty="0"/>
              <a:t>Dogs in Vienna – an Exploration</a:t>
            </a:r>
            <a:endParaRPr lang="de-AT" sz="4800" i="1" dirty="0">
              <a:latin typeface="Arial" panose="020B0604020202020204" pitchFamily="34" charset="0"/>
            </a:endParaRPr>
          </a:p>
        </p:txBody>
      </p:sp>
      <p:sp>
        <p:nvSpPr>
          <p:cNvPr id="3" name="Inhaltsplatzhalter 2">
            <a:extLst>
              <a:ext uri="{FF2B5EF4-FFF2-40B4-BE49-F238E27FC236}">
                <a16:creationId xmlns:a16="http://schemas.microsoft.com/office/drawing/2014/main" id="{326D7194-D5FB-47B7-8EEE-0FDB7D2438B2}"/>
              </a:ext>
            </a:extLst>
          </p:cNvPr>
          <p:cNvSpPr>
            <a:spLocks noGrp="1"/>
          </p:cNvSpPr>
          <p:nvPr>
            <p:ph sz="quarter" idx="10"/>
          </p:nvPr>
        </p:nvSpPr>
        <p:spPr>
          <a:xfrm>
            <a:off x="1554480" y="3925046"/>
            <a:ext cx="39776400" cy="24141499"/>
          </a:xfrm>
        </p:spPr>
        <p:txBody>
          <a:bodyPr/>
          <a:lstStyle/>
          <a:p>
            <a:r>
              <a:rPr lang="de-AT" dirty="0"/>
              <a:t> </a:t>
            </a:r>
          </a:p>
        </p:txBody>
      </p:sp>
      <p:sp>
        <p:nvSpPr>
          <p:cNvPr id="4" name="Titel 1">
            <a:extLst>
              <a:ext uri="{FF2B5EF4-FFF2-40B4-BE49-F238E27FC236}">
                <a16:creationId xmlns:a16="http://schemas.microsoft.com/office/drawing/2014/main" id="{84DFB6C3-A54E-D114-8DDC-C7F6D74F225E}"/>
              </a:ext>
            </a:extLst>
          </p:cNvPr>
          <p:cNvSpPr txBox="1">
            <a:spLocks/>
          </p:cNvSpPr>
          <p:nvPr/>
        </p:nvSpPr>
        <p:spPr>
          <a:xfrm>
            <a:off x="5212715" y="2402342"/>
            <a:ext cx="36073080" cy="637291"/>
          </a:xfrm>
          <a:prstGeom prst="rect">
            <a:avLst/>
          </a:prstGeom>
        </p:spPr>
        <p:txBody>
          <a:bodyPr anchor="t"/>
          <a:lstStyle>
            <a:lvl1pPr algn="ctr" defTabSz="172288" rtl="0" eaLnBrk="1" latinLnBrk="0" hangingPunct="1">
              <a:lnSpc>
                <a:spcPct val="90000"/>
              </a:lnSpc>
              <a:spcBef>
                <a:spcPct val="0"/>
              </a:spcBef>
              <a:buNone/>
              <a:defRPr sz="5647" kern="1200">
                <a:solidFill>
                  <a:schemeClr val="accent1"/>
                </a:solidFill>
                <a:latin typeface="Arial Black" panose="020B0A04020102020204" pitchFamily="34" charset="0"/>
                <a:ea typeface="+mj-ea"/>
                <a:cs typeface="Arial" panose="020B0604020202020204" pitchFamily="34" charset="0"/>
              </a:defRPr>
            </a:lvl1pPr>
          </a:lstStyle>
          <a:p>
            <a:r>
              <a:rPr lang="en-US" sz="4800" i="1" dirty="0">
                <a:latin typeface="Arial" panose="020B0604020202020204" pitchFamily="34" charset="0"/>
              </a:rPr>
              <a:t>Carlos Eduardo </a:t>
            </a:r>
            <a:r>
              <a:rPr lang="en-US" sz="4800" i="1" dirty="0" err="1">
                <a:latin typeface="Arial" panose="020B0604020202020204" pitchFamily="34" charset="0"/>
              </a:rPr>
              <a:t>Tichy</a:t>
            </a:r>
            <a:r>
              <a:rPr lang="en-US" sz="4800" i="1" dirty="0">
                <a:latin typeface="Arial" panose="020B0604020202020204" pitchFamily="34" charset="0"/>
              </a:rPr>
              <a:t>, Theresa Spiel, Martin Stasek, Anna Marie </a:t>
            </a:r>
            <a:r>
              <a:rPr lang="en-US" sz="4800" i="1" dirty="0" err="1">
                <a:latin typeface="Arial" panose="020B0604020202020204" pitchFamily="34" charset="0"/>
              </a:rPr>
              <a:t>Punzengruber</a:t>
            </a:r>
            <a:r>
              <a:rPr lang="en-US" sz="4800" i="1" dirty="0">
                <a:latin typeface="Arial" panose="020B0604020202020204" pitchFamily="34" charset="0"/>
              </a:rPr>
              <a:t>, Anna Till</a:t>
            </a:r>
            <a:endParaRPr lang="de-AT" sz="4800" i="1" dirty="0">
              <a:latin typeface="Arial" panose="020B0604020202020204" pitchFamily="34" charset="0"/>
            </a:endParaRPr>
          </a:p>
        </p:txBody>
      </p:sp>
      <p:sp>
        <p:nvSpPr>
          <p:cNvPr id="5" name="Titel 1">
            <a:extLst>
              <a:ext uri="{FF2B5EF4-FFF2-40B4-BE49-F238E27FC236}">
                <a16:creationId xmlns:a16="http://schemas.microsoft.com/office/drawing/2014/main" id="{4299D846-45C9-4492-71F1-BE19D65232EE}"/>
              </a:ext>
            </a:extLst>
          </p:cNvPr>
          <p:cNvSpPr txBox="1">
            <a:spLocks/>
          </p:cNvSpPr>
          <p:nvPr/>
        </p:nvSpPr>
        <p:spPr>
          <a:xfrm>
            <a:off x="5212715" y="3325109"/>
            <a:ext cx="36073080" cy="637291"/>
          </a:xfrm>
          <a:prstGeom prst="rect">
            <a:avLst/>
          </a:prstGeom>
        </p:spPr>
        <p:txBody>
          <a:bodyPr anchor="t"/>
          <a:lstStyle>
            <a:lvl1pPr algn="ctr" defTabSz="172288" rtl="0" eaLnBrk="1" latinLnBrk="0" hangingPunct="1">
              <a:lnSpc>
                <a:spcPct val="90000"/>
              </a:lnSpc>
              <a:spcBef>
                <a:spcPct val="0"/>
              </a:spcBef>
              <a:buNone/>
              <a:defRPr sz="5647" kern="1200">
                <a:solidFill>
                  <a:schemeClr val="accent1"/>
                </a:solidFill>
                <a:latin typeface="Arial Black" panose="020B0A04020102020204" pitchFamily="34" charset="0"/>
                <a:ea typeface="+mj-ea"/>
                <a:cs typeface="Arial" panose="020B0604020202020204" pitchFamily="34" charset="0"/>
              </a:defRPr>
            </a:lvl1pPr>
          </a:lstStyle>
          <a:p>
            <a:r>
              <a:rPr lang="en-US" sz="3600" i="1" dirty="0">
                <a:latin typeface="Arial" panose="020B0604020202020204" pitchFamily="34" charset="0"/>
              </a:rPr>
              <a:t>University of Applied Sciences </a:t>
            </a:r>
            <a:r>
              <a:rPr lang="en-US" sz="3600" i="1" dirty="0" err="1">
                <a:latin typeface="Arial" panose="020B0604020202020204" pitchFamily="34" charset="0"/>
              </a:rPr>
              <a:t>Technikum</a:t>
            </a:r>
            <a:r>
              <a:rPr lang="en-US" sz="3600" i="1" dirty="0">
                <a:latin typeface="Arial" panose="020B0604020202020204" pitchFamily="34" charset="0"/>
              </a:rPr>
              <a:t> Wien</a:t>
            </a:r>
            <a:endParaRPr lang="de-AT" sz="3600" i="1" dirty="0">
              <a:latin typeface="Arial" panose="020B0604020202020204" pitchFamily="34" charset="0"/>
            </a:endParaRPr>
          </a:p>
        </p:txBody>
      </p:sp>
      <p:sp>
        <p:nvSpPr>
          <p:cNvPr id="12" name="剪去对角的矩形 9">
            <a:extLst>
              <a:ext uri="{FF2B5EF4-FFF2-40B4-BE49-F238E27FC236}">
                <a16:creationId xmlns:a16="http://schemas.microsoft.com/office/drawing/2014/main" id="{2744B02E-2127-1EBC-51BF-37093838E91F}"/>
              </a:ext>
            </a:extLst>
          </p:cNvPr>
          <p:cNvSpPr/>
          <p:nvPr/>
        </p:nvSpPr>
        <p:spPr>
          <a:xfrm rot="16200000">
            <a:off x="7585510" y="2320947"/>
            <a:ext cx="709053" cy="12863200"/>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圆角矩形 5">
            <a:extLst>
              <a:ext uri="{FF2B5EF4-FFF2-40B4-BE49-F238E27FC236}">
                <a16:creationId xmlns:a16="http://schemas.microsoft.com/office/drawing/2014/main" id="{85CAE1D7-A5BF-8FDF-5F86-5935A1218917}"/>
              </a:ext>
            </a:extLst>
          </p:cNvPr>
          <p:cNvSpPr/>
          <p:nvPr/>
        </p:nvSpPr>
        <p:spPr>
          <a:xfrm>
            <a:off x="1605519" y="9225673"/>
            <a:ext cx="12547356" cy="3931692"/>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15" name="文本框 28">
            <a:extLst>
              <a:ext uri="{FF2B5EF4-FFF2-40B4-BE49-F238E27FC236}">
                <a16:creationId xmlns:a16="http://schemas.microsoft.com/office/drawing/2014/main" id="{0872D21C-495C-3992-4C19-D725CD3A9340}"/>
              </a:ext>
            </a:extLst>
          </p:cNvPr>
          <p:cNvSpPr txBox="1"/>
          <p:nvPr>
            <p:custDataLst>
              <p:tags r:id="rId3"/>
            </p:custDataLst>
          </p:nvPr>
        </p:nvSpPr>
        <p:spPr>
          <a:xfrm>
            <a:off x="1668298" y="8325418"/>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Datasets Description</a:t>
            </a:r>
          </a:p>
        </p:txBody>
      </p:sp>
      <p:sp>
        <p:nvSpPr>
          <p:cNvPr id="21" name="剪去对角的矩形 9">
            <a:extLst>
              <a:ext uri="{FF2B5EF4-FFF2-40B4-BE49-F238E27FC236}">
                <a16:creationId xmlns:a16="http://schemas.microsoft.com/office/drawing/2014/main" id="{89A178F9-24C0-03A4-68CA-DEC0B422821B}"/>
              </a:ext>
            </a:extLst>
          </p:cNvPr>
          <p:cNvSpPr/>
          <p:nvPr/>
        </p:nvSpPr>
        <p:spPr>
          <a:xfrm rot="16200000">
            <a:off x="34804827" y="16598293"/>
            <a:ext cx="683260" cy="12600305"/>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5">
            <a:extLst>
              <a:ext uri="{FF2B5EF4-FFF2-40B4-BE49-F238E27FC236}">
                <a16:creationId xmlns:a16="http://schemas.microsoft.com/office/drawing/2014/main" id="{E5468747-C0F0-5C52-5079-8F65B5180F37}"/>
              </a:ext>
            </a:extLst>
          </p:cNvPr>
          <p:cNvSpPr/>
          <p:nvPr/>
        </p:nvSpPr>
        <p:spPr>
          <a:xfrm>
            <a:off x="28776619" y="23545112"/>
            <a:ext cx="12600305" cy="4919009"/>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23" name="文本框 12">
            <a:extLst>
              <a:ext uri="{FF2B5EF4-FFF2-40B4-BE49-F238E27FC236}">
                <a16:creationId xmlns:a16="http://schemas.microsoft.com/office/drawing/2014/main" id="{7859185C-3C4F-FDE7-42D0-C508544A938C}"/>
              </a:ext>
            </a:extLst>
          </p:cNvPr>
          <p:cNvSpPr txBox="1"/>
          <p:nvPr>
            <p:custDataLst>
              <p:tags r:id="rId4"/>
            </p:custDataLst>
          </p:nvPr>
        </p:nvSpPr>
        <p:spPr>
          <a:xfrm>
            <a:off x="29114909" y="23620782"/>
            <a:ext cx="12099925" cy="4472262"/>
          </a:xfrm>
          <a:prstGeom prst="rect">
            <a:avLst/>
          </a:prstGeom>
          <a:noFill/>
        </p:spPr>
        <p:txBody>
          <a:bodyPr wrap="square" rtlCol="0">
            <a:noAutofit/>
          </a:bodyPr>
          <a:lstStyle/>
          <a:p>
            <a:pPr marL="457192" marR="0" lvl="0" indent="-457192" algn="just" defTabSz="3505524" rtl="0" eaLnBrk="1" fontAlgn="auto" latinLnBrk="0" hangingPunct="1">
              <a:lnSpc>
                <a:spcPct val="100000"/>
              </a:lnSpc>
              <a:spcBef>
                <a:spcPts val="0"/>
              </a:spcBef>
              <a:spcAft>
                <a:spcPts val="1200"/>
              </a:spcAft>
              <a:buClrTx/>
              <a:buSzTx/>
              <a:buFont typeface="Arial" panose="020B0604020202020204" pitchFamily="34" charset="0"/>
              <a:buChar char="•"/>
              <a:tabLst/>
              <a:defRPr/>
            </a:pPr>
            <a:endParaRPr lang="en-US" sz="2800" dirty="0">
              <a:latin typeface="Arial" panose="020B0604020202020204" pitchFamily="34" charset="0"/>
              <a:ea typeface="思源黑体 CN Regular" panose="020B0500000000000000" charset="-122"/>
              <a:cs typeface="Arial" panose="020B0604020202020204" pitchFamily="34" charset="0"/>
              <a:sym typeface="+mn-ea"/>
            </a:endParaRPr>
          </a:p>
        </p:txBody>
      </p:sp>
      <p:sp>
        <p:nvSpPr>
          <p:cNvPr id="24" name="文本框 28">
            <a:extLst>
              <a:ext uri="{FF2B5EF4-FFF2-40B4-BE49-F238E27FC236}">
                <a16:creationId xmlns:a16="http://schemas.microsoft.com/office/drawing/2014/main" id="{1CE5410E-4052-1E73-2487-317672002912}"/>
              </a:ext>
            </a:extLst>
          </p:cNvPr>
          <p:cNvSpPr txBox="1"/>
          <p:nvPr>
            <p:custDataLst>
              <p:tags r:id="rId5"/>
            </p:custDataLst>
          </p:nvPr>
        </p:nvSpPr>
        <p:spPr>
          <a:xfrm>
            <a:off x="29092049" y="22409079"/>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Conclusion</a:t>
            </a:r>
          </a:p>
        </p:txBody>
      </p:sp>
      <p:sp>
        <p:nvSpPr>
          <p:cNvPr id="25" name="剪去对角的矩形 9">
            <a:extLst>
              <a:ext uri="{FF2B5EF4-FFF2-40B4-BE49-F238E27FC236}">
                <a16:creationId xmlns:a16="http://schemas.microsoft.com/office/drawing/2014/main" id="{A9B1A939-409D-4FFC-24D9-41A5D9615841}"/>
              </a:ext>
            </a:extLst>
          </p:cNvPr>
          <p:cNvSpPr/>
          <p:nvPr/>
        </p:nvSpPr>
        <p:spPr>
          <a:xfrm rot="16200000">
            <a:off x="7666955" y="-1717957"/>
            <a:ext cx="636977" cy="12863199"/>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5">
            <a:extLst>
              <a:ext uri="{FF2B5EF4-FFF2-40B4-BE49-F238E27FC236}">
                <a16:creationId xmlns:a16="http://schemas.microsoft.com/office/drawing/2014/main" id="{388C0803-F412-1681-423F-13E9B3833FCD}"/>
              </a:ext>
            </a:extLst>
          </p:cNvPr>
          <p:cNvSpPr/>
          <p:nvPr/>
        </p:nvSpPr>
        <p:spPr>
          <a:xfrm>
            <a:off x="1554163" y="5176522"/>
            <a:ext cx="12598712" cy="3045139"/>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27" name="文本框 12">
            <a:extLst>
              <a:ext uri="{FF2B5EF4-FFF2-40B4-BE49-F238E27FC236}">
                <a16:creationId xmlns:a16="http://schemas.microsoft.com/office/drawing/2014/main" id="{81494DCF-6456-86AF-3722-E264455FEF7C}"/>
              </a:ext>
            </a:extLst>
          </p:cNvPr>
          <p:cNvSpPr txBox="1"/>
          <p:nvPr>
            <p:custDataLst>
              <p:tags r:id="rId6"/>
            </p:custDataLst>
          </p:nvPr>
        </p:nvSpPr>
        <p:spPr>
          <a:xfrm>
            <a:off x="1822768" y="5449960"/>
            <a:ext cx="12099608" cy="2518472"/>
          </a:xfrm>
          <a:prstGeom prst="rect">
            <a:avLst/>
          </a:prstGeom>
          <a:noFill/>
        </p:spPr>
        <p:txBody>
          <a:bodyPr wrap="square" rtlCol="0">
            <a:noAutofit/>
          </a:bodyPr>
          <a:lstStyle/>
          <a:p>
            <a:pPr algn="just">
              <a:spcAft>
                <a:spcPts val="1200"/>
              </a:spcAft>
            </a:pPr>
            <a:r>
              <a:rPr lang="en-US" sz="2800" dirty="0">
                <a:latin typeface="Arial" panose="020B0604020202020204" pitchFamily="34" charset="0"/>
                <a:ea typeface="思源黑体 CN Regular" panose="020B0500000000000000" charset="-122"/>
                <a:cs typeface="Arial" panose="020B0604020202020204" pitchFamily="34" charset="0"/>
                <a:sym typeface="+mn-ea"/>
              </a:rPr>
              <a:t>Dog ownership in Vienna is very popular. In order to explore this Group’s several hypotheses, three Datasets were explored: One containing the aggregated density of dogs per district as well as absolute number since 2002, the other two containing the count of individual dog breeds per district. The latter were combined to one dataset, since it contained the same info for different reference years. </a:t>
            </a:r>
          </a:p>
        </p:txBody>
      </p:sp>
      <p:sp>
        <p:nvSpPr>
          <p:cNvPr id="28" name="文本框 28">
            <a:extLst>
              <a:ext uri="{FF2B5EF4-FFF2-40B4-BE49-F238E27FC236}">
                <a16:creationId xmlns:a16="http://schemas.microsoft.com/office/drawing/2014/main" id="{270FB571-693C-8800-E1D1-C919C47F50AA}"/>
              </a:ext>
            </a:extLst>
          </p:cNvPr>
          <p:cNvSpPr txBox="1"/>
          <p:nvPr>
            <p:custDataLst>
              <p:tags r:id="rId7"/>
            </p:custDataLst>
          </p:nvPr>
        </p:nvSpPr>
        <p:spPr>
          <a:xfrm>
            <a:off x="1799907" y="4283711"/>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Introduction</a:t>
            </a:r>
          </a:p>
        </p:txBody>
      </p:sp>
      <p:sp>
        <p:nvSpPr>
          <p:cNvPr id="29" name="剪去对角的矩形 9">
            <a:extLst>
              <a:ext uri="{FF2B5EF4-FFF2-40B4-BE49-F238E27FC236}">
                <a16:creationId xmlns:a16="http://schemas.microsoft.com/office/drawing/2014/main" id="{91F74EA5-928C-4F95-2E43-AB50C4EFF546}"/>
              </a:ext>
            </a:extLst>
          </p:cNvPr>
          <p:cNvSpPr/>
          <p:nvPr/>
        </p:nvSpPr>
        <p:spPr>
          <a:xfrm rot="16200000">
            <a:off x="34590673" y="7024843"/>
            <a:ext cx="683260" cy="12600305"/>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5">
            <a:extLst>
              <a:ext uri="{FF2B5EF4-FFF2-40B4-BE49-F238E27FC236}">
                <a16:creationId xmlns:a16="http://schemas.microsoft.com/office/drawing/2014/main" id="{797C50F9-933D-BE04-EF8E-3BB913C78FD2}"/>
              </a:ext>
            </a:extLst>
          </p:cNvPr>
          <p:cNvSpPr/>
          <p:nvPr/>
        </p:nvSpPr>
        <p:spPr>
          <a:xfrm>
            <a:off x="28790491" y="14040380"/>
            <a:ext cx="12734777" cy="8063662"/>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31" name="文本框 12">
            <a:extLst>
              <a:ext uri="{FF2B5EF4-FFF2-40B4-BE49-F238E27FC236}">
                <a16:creationId xmlns:a16="http://schemas.microsoft.com/office/drawing/2014/main" id="{0BA4B24C-C658-6EB9-F2B5-72A29FF5362B}"/>
              </a:ext>
            </a:extLst>
          </p:cNvPr>
          <p:cNvSpPr txBox="1"/>
          <p:nvPr>
            <p:custDataLst>
              <p:tags r:id="rId8"/>
            </p:custDataLst>
          </p:nvPr>
        </p:nvSpPr>
        <p:spPr>
          <a:xfrm>
            <a:off x="29092049" y="14403601"/>
            <a:ext cx="12099925" cy="7562771"/>
          </a:xfrm>
          <a:prstGeom prst="rect">
            <a:avLst/>
          </a:prstGeom>
          <a:noFill/>
        </p:spPr>
        <p:txBody>
          <a:bodyPr wrap="square" rtlCol="0">
            <a:noAutofit/>
          </a:bodyPr>
          <a:lstStyle/>
          <a:p>
            <a:pPr algn="just">
              <a:spcAft>
                <a:spcPts val="1200"/>
              </a:spcAft>
            </a:pPr>
            <a:r>
              <a:rPr lang="en-GB" sz="2800" b="1" dirty="0">
                <a:latin typeface="Arial" panose="020B0604020202020204" pitchFamily="34" charset="0"/>
                <a:cs typeface="Arial" panose="020B0604020202020204" pitchFamily="34" charset="0"/>
                <a:sym typeface="+mn-ea"/>
              </a:rPr>
              <a:t>The number of dogs in a Viennese district correlates positively with the number of dog waste bag dispensers that district</a:t>
            </a:r>
          </a:p>
          <a:p>
            <a:pPr algn="just">
              <a:spcAft>
                <a:spcPts val="1200"/>
              </a:spcAft>
            </a:pPr>
            <a:endParaRPr lang="en-GB"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GB"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GB"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GB"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GB"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GB"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GB"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GB" sz="2400" b="1"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r>
              <a:rPr lang="en-GB" sz="2400" b="1" dirty="0">
                <a:latin typeface="Arial" panose="020B0604020202020204" pitchFamily="34" charset="0"/>
                <a:ea typeface="思源黑体 CN Regular" panose="020B0500000000000000" charset="-122"/>
                <a:cs typeface="Arial" panose="020B0604020202020204" pitchFamily="34" charset="0"/>
                <a:sym typeface="+mn-ea"/>
              </a:rPr>
              <a:t>Results:</a:t>
            </a:r>
          </a:p>
          <a:p>
            <a:pPr marL="342900" indent="-342900" algn="just">
              <a:spcAft>
                <a:spcPts val="1200"/>
              </a:spcAft>
              <a:buFont typeface="Arial" panose="020B0604020202020204" pitchFamily="34" charset="0"/>
              <a:buChar char="•"/>
            </a:pPr>
            <a:r>
              <a:rPr lang="en-GB" sz="2400" dirty="0">
                <a:latin typeface="Arial" panose="020B0604020202020204" pitchFamily="34" charset="0"/>
                <a:ea typeface="思源黑体 CN Regular" panose="020B0500000000000000" charset="-122"/>
                <a:cs typeface="Arial" panose="020B0604020202020204" pitchFamily="34" charset="0"/>
                <a:sym typeface="+mn-ea"/>
              </a:rPr>
              <a:t>Pearson correlation coefficient : 0.70 </a:t>
            </a:r>
          </a:p>
          <a:p>
            <a:pPr algn="just">
              <a:spcAft>
                <a:spcPts val="1200"/>
              </a:spcAft>
            </a:pPr>
            <a:r>
              <a:rPr lang="en-GB" sz="2400" dirty="0">
                <a:latin typeface="Arial" panose="020B0604020202020204" pitchFamily="34" charset="0"/>
                <a:ea typeface="思源黑体 CN Regular" panose="020B0500000000000000" charset="-122"/>
                <a:cs typeface="Arial" panose="020B0604020202020204" pitchFamily="34" charset="0"/>
                <a:sym typeface="+mn-ea"/>
              </a:rPr>
              <a:t>        </a:t>
            </a:r>
            <a:r>
              <a:rPr lang="en-GB" sz="2400" dirty="0">
                <a:latin typeface="Arial" panose="020B0604020202020204" pitchFamily="34" charset="0"/>
                <a:ea typeface="思源黑体 CN Regular" panose="020B0500000000000000" charset="-122"/>
                <a:cs typeface="Arial" panose="020B0604020202020204" pitchFamily="34" charset="0"/>
                <a:sym typeface="Wingdings" panose="05000000000000000000" pitchFamily="2" charset="2"/>
              </a:rPr>
              <a:t> strong correlation</a:t>
            </a:r>
            <a:endParaRPr lang="en-GB" sz="2400" dirty="0">
              <a:latin typeface="Arial" panose="020B0604020202020204" pitchFamily="34" charset="0"/>
              <a:ea typeface="思源黑体 CN Regular" panose="020B0500000000000000" charset="-122"/>
              <a:cs typeface="Arial" panose="020B0604020202020204" pitchFamily="34" charset="0"/>
              <a:sym typeface="+mn-ea"/>
            </a:endParaRPr>
          </a:p>
          <a:p>
            <a:pPr marL="342900" indent="-342900" algn="just">
              <a:spcAft>
                <a:spcPts val="1200"/>
              </a:spcAft>
              <a:buFont typeface="Arial" panose="020B0604020202020204" pitchFamily="34" charset="0"/>
              <a:buChar char="•"/>
            </a:pPr>
            <a:r>
              <a:rPr lang="en-GB" sz="2400" dirty="0">
                <a:latin typeface="Arial" panose="020B0604020202020204" pitchFamily="34" charset="0"/>
                <a:ea typeface="思源黑体 CN Regular" panose="020B0500000000000000" charset="-122"/>
                <a:cs typeface="Arial" panose="020B0604020202020204" pitchFamily="34" charset="0"/>
                <a:sym typeface="+mn-ea"/>
              </a:rPr>
              <a:t>Difference between inner and outer districts</a:t>
            </a:r>
          </a:p>
        </p:txBody>
      </p:sp>
      <p:sp>
        <p:nvSpPr>
          <p:cNvPr id="35" name="剪去对角的矩形 9">
            <a:extLst>
              <a:ext uri="{FF2B5EF4-FFF2-40B4-BE49-F238E27FC236}">
                <a16:creationId xmlns:a16="http://schemas.microsoft.com/office/drawing/2014/main" id="{A54C7EDB-D1F0-C643-1947-36E64D5972EE}"/>
              </a:ext>
            </a:extLst>
          </p:cNvPr>
          <p:cNvSpPr/>
          <p:nvPr/>
        </p:nvSpPr>
        <p:spPr>
          <a:xfrm rot="16200000">
            <a:off x="21139485" y="12463281"/>
            <a:ext cx="770023" cy="13735814"/>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vert" lIns="90000" tIns="432000" rtlCol="0" anchor="ctr"/>
          <a:lstStyle/>
          <a:p>
            <a:endParaRPr lang="en-US" sz="4000" dirty="0">
              <a:solidFill>
                <a:schemeClr val="bg1"/>
              </a:solidFill>
              <a:latin typeface="Arial" panose="020B0604020202020204" pitchFamily="34" charset="0"/>
              <a:ea typeface="思源黑体 CN Medium" panose="020B0600000000000000" charset="-122"/>
              <a:cs typeface="Arial" panose="020B0604020202020204" pitchFamily="34" charset="0"/>
            </a:endParaRPr>
          </a:p>
        </p:txBody>
      </p:sp>
      <p:sp>
        <p:nvSpPr>
          <p:cNvPr id="36" name="圆角矩形 5">
            <a:extLst>
              <a:ext uri="{FF2B5EF4-FFF2-40B4-BE49-F238E27FC236}">
                <a16:creationId xmlns:a16="http://schemas.microsoft.com/office/drawing/2014/main" id="{CEF8EAC3-E393-629A-35D6-FD4633039E99}"/>
              </a:ext>
            </a:extLst>
          </p:cNvPr>
          <p:cNvSpPr/>
          <p:nvPr/>
        </p:nvSpPr>
        <p:spPr>
          <a:xfrm>
            <a:off x="1625441" y="24174634"/>
            <a:ext cx="12527433" cy="4250575"/>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37" name="文本框 12">
            <a:extLst>
              <a:ext uri="{FF2B5EF4-FFF2-40B4-BE49-F238E27FC236}">
                <a16:creationId xmlns:a16="http://schemas.microsoft.com/office/drawing/2014/main" id="{93EC5F26-D2EE-B8C3-050D-9976474A21B4}"/>
              </a:ext>
            </a:extLst>
          </p:cNvPr>
          <p:cNvSpPr txBox="1"/>
          <p:nvPr>
            <p:custDataLst>
              <p:tags r:id="rId9"/>
            </p:custDataLst>
          </p:nvPr>
        </p:nvSpPr>
        <p:spPr>
          <a:xfrm>
            <a:off x="14938106" y="21502441"/>
            <a:ext cx="12099925" cy="5727307"/>
          </a:xfrm>
          <a:prstGeom prst="rect">
            <a:avLst/>
          </a:prstGeom>
          <a:noFill/>
        </p:spPr>
        <p:txBody>
          <a:bodyPr wrap="square" rtlCol="0">
            <a:noAutofit/>
          </a:bodyPr>
          <a:lstStyle/>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p:txBody>
      </p:sp>
      <p:sp>
        <p:nvSpPr>
          <p:cNvPr id="38" name="文本框 28">
            <a:extLst>
              <a:ext uri="{FF2B5EF4-FFF2-40B4-BE49-F238E27FC236}">
                <a16:creationId xmlns:a16="http://schemas.microsoft.com/office/drawing/2014/main" id="{A8FFC56D-C1EF-F2DE-4F5C-8312655BE189}"/>
              </a:ext>
            </a:extLst>
          </p:cNvPr>
          <p:cNvSpPr txBox="1"/>
          <p:nvPr>
            <p:custDataLst>
              <p:tags r:id="rId10"/>
            </p:custDataLst>
          </p:nvPr>
        </p:nvSpPr>
        <p:spPr>
          <a:xfrm>
            <a:off x="14828204" y="18885204"/>
            <a:ext cx="10744836"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3</a:t>
            </a:r>
          </a:p>
        </p:txBody>
      </p:sp>
      <p:sp>
        <p:nvSpPr>
          <p:cNvPr id="41" name="剪去对角的矩形 9">
            <a:extLst>
              <a:ext uri="{FF2B5EF4-FFF2-40B4-BE49-F238E27FC236}">
                <a16:creationId xmlns:a16="http://schemas.microsoft.com/office/drawing/2014/main" id="{C357ADE7-77A3-1A42-B883-6EE01CB54B65}"/>
              </a:ext>
            </a:extLst>
          </p:cNvPr>
          <p:cNvSpPr/>
          <p:nvPr/>
        </p:nvSpPr>
        <p:spPr>
          <a:xfrm rot="16200000">
            <a:off x="21169245" y="3359386"/>
            <a:ext cx="830997" cy="13803830"/>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5">
            <a:extLst>
              <a:ext uri="{FF2B5EF4-FFF2-40B4-BE49-F238E27FC236}">
                <a16:creationId xmlns:a16="http://schemas.microsoft.com/office/drawing/2014/main" id="{C833D655-DDC3-0B7F-6DF2-0B2676291F9B}"/>
              </a:ext>
            </a:extLst>
          </p:cNvPr>
          <p:cNvSpPr/>
          <p:nvPr/>
        </p:nvSpPr>
        <p:spPr>
          <a:xfrm>
            <a:off x="14962000" y="10997441"/>
            <a:ext cx="13227993" cy="7697606"/>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43" name="文本框 12">
            <a:extLst>
              <a:ext uri="{FF2B5EF4-FFF2-40B4-BE49-F238E27FC236}">
                <a16:creationId xmlns:a16="http://schemas.microsoft.com/office/drawing/2014/main" id="{BB11D1E3-2525-9059-0B6D-8F4F6E39B802}"/>
              </a:ext>
            </a:extLst>
          </p:cNvPr>
          <p:cNvSpPr txBox="1"/>
          <p:nvPr>
            <p:custDataLst>
              <p:tags r:id="rId11"/>
            </p:custDataLst>
          </p:nvPr>
        </p:nvSpPr>
        <p:spPr>
          <a:xfrm>
            <a:off x="15123631" y="11169795"/>
            <a:ext cx="12793588" cy="7464283"/>
          </a:xfrm>
          <a:prstGeom prst="rect">
            <a:avLst/>
          </a:prstGeom>
          <a:noFill/>
        </p:spPr>
        <p:txBody>
          <a:bodyPr wrap="square" rtlCol="0">
            <a:noAutofit/>
          </a:bodyPr>
          <a:lstStyle/>
          <a:p>
            <a:pPr algn="just">
              <a:spcAft>
                <a:spcPts val="1200"/>
              </a:spcAft>
            </a:pPr>
            <a:r>
              <a:rPr lang="en-GB" sz="2400" b="1" dirty="0">
                <a:latin typeface="Arial" panose="020B0604020202020204" pitchFamily="34" charset="0"/>
                <a:ea typeface="思源黑体 CN Regular" panose="020B0500000000000000" charset="-122"/>
                <a:cs typeface="Arial" panose="020B0604020202020204" pitchFamily="34" charset="0"/>
                <a:sym typeface="+mn-ea"/>
              </a:rPr>
              <a:t>		</a:t>
            </a:r>
          </a:p>
          <a:p>
            <a:pPr algn="just">
              <a:spcAft>
                <a:spcPts val="1200"/>
              </a:spcAft>
            </a:pPr>
            <a:r>
              <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rPr>
              <a:t>			           </a:t>
            </a: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r>
              <a:rPr lang="en-US" sz="2400" b="1" dirty="0">
                <a:latin typeface="Times New Roman" panose="02020603050405020304" pitchFamily="18" charset="0"/>
                <a:ea typeface="思源黑体 CN Regular" panose="020B0500000000000000" charset="-122"/>
                <a:cs typeface="Times New Roman" panose="02020603050405020304" pitchFamily="18" charset="0"/>
                <a:sym typeface="+mn-ea"/>
              </a:rPr>
              <a:t>		          </a:t>
            </a:r>
          </a:p>
          <a:p>
            <a:pPr algn="just">
              <a:spcAft>
                <a:spcPts val="1200"/>
              </a:spcAft>
            </a:pPr>
            <a:endParaRPr lang="en-US" sz="2400"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dirty="0">
              <a:latin typeface="Times New Roman" panose="02020603050405020304" pitchFamily="18" charset="0"/>
              <a:ea typeface="思源黑体 CN Regular" panose="020B0500000000000000" charset="-122"/>
              <a:cs typeface="Times New Roman" panose="02020603050405020304" pitchFamily="18"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a:p>
            <a:pPr algn="just">
              <a:spcAft>
                <a:spcPts val="1200"/>
              </a:spcAft>
            </a:pPr>
            <a:endParaRPr lang="en-US" sz="2400" dirty="0">
              <a:latin typeface="Arial" panose="020B0604020202020204" pitchFamily="34" charset="0"/>
              <a:ea typeface="思源黑体 CN Regular" panose="020B0500000000000000" charset="-122"/>
              <a:cs typeface="Arial" panose="020B0604020202020204" pitchFamily="34" charset="0"/>
              <a:sym typeface="+mn-ea"/>
            </a:endParaRPr>
          </a:p>
        </p:txBody>
      </p:sp>
      <p:sp>
        <p:nvSpPr>
          <p:cNvPr id="44" name="文本框 28">
            <a:extLst>
              <a:ext uri="{FF2B5EF4-FFF2-40B4-BE49-F238E27FC236}">
                <a16:creationId xmlns:a16="http://schemas.microsoft.com/office/drawing/2014/main" id="{A9F4F66D-C034-66D4-35CC-B418C570E806}"/>
              </a:ext>
            </a:extLst>
          </p:cNvPr>
          <p:cNvSpPr txBox="1"/>
          <p:nvPr>
            <p:custDataLst>
              <p:tags r:id="rId12"/>
            </p:custDataLst>
          </p:nvPr>
        </p:nvSpPr>
        <p:spPr>
          <a:xfrm>
            <a:off x="15116338" y="9830661"/>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2</a:t>
            </a:r>
          </a:p>
        </p:txBody>
      </p:sp>
      <p:sp>
        <p:nvSpPr>
          <p:cNvPr id="6" name="TextBox 5">
            <a:extLst>
              <a:ext uri="{FF2B5EF4-FFF2-40B4-BE49-F238E27FC236}">
                <a16:creationId xmlns:a16="http://schemas.microsoft.com/office/drawing/2014/main" id="{4D51ED24-4E7D-7869-3644-B9542D27F46F}"/>
              </a:ext>
            </a:extLst>
          </p:cNvPr>
          <p:cNvSpPr txBox="1"/>
          <p:nvPr/>
        </p:nvSpPr>
        <p:spPr>
          <a:xfrm>
            <a:off x="1553526" y="28317671"/>
            <a:ext cx="26363692" cy="954107"/>
          </a:xfrm>
          <a:prstGeom prst="rect">
            <a:avLst/>
          </a:prstGeom>
          <a:noFill/>
        </p:spPr>
        <p:txBody>
          <a:bodyPr wrap="none" rtlCol="0">
            <a:spAutoFit/>
          </a:bodyPr>
          <a:lstStyle/>
          <a:p>
            <a:r>
              <a:rPr lang="en-US" sz="2800" b="1" dirty="0"/>
              <a:t>References</a:t>
            </a:r>
            <a:r>
              <a:rPr lang="en-US" sz="2800" dirty="0"/>
              <a:t>:</a:t>
            </a:r>
          </a:p>
          <a:p>
            <a:pPr marL="514350" indent="-514350">
              <a:buFont typeface="+mj-lt"/>
              <a:buAutoNum type="arabicPeriod"/>
            </a:pPr>
            <a:r>
              <a:rPr lang="en-US" sz="2800" dirty="0"/>
              <a:t>Eurostat European Union. Healthy life years from birth. 2023. URL: </a:t>
            </a:r>
            <a:r>
              <a:rPr lang="en-US" sz="2800" dirty="0">
                <a:hlinkClick r:id="rId19"/>
              </a:rPr>
              <a:t>https://ec.europa.eu/eurostat/databrowser/view/HLTH_HLYE/default/table?lang=en</a:t>
            </a:r>
            <a:r>
              <a:rPr lang="en-US" sz="2800" dirty="0"/>
              <a:t> (visited on 09/12/2023).</a:t>
            </a:r>
            <a:endParaRPr lang="de-AT" sz="2800" dirty="0"/>
          </a:p>
        </p:txBody>
      </p:sp>
      <p:sp>
        <p:nvSpPr>
          <p:cNvPr id="7" name="剪去对角的矩形 9">
            <a:extLst>
              <a:ext uri="{FF2B5EF4-FFF2-40B4-BE49-F238E27FC236}">
                <a16:creationId xmlns:a16="http://schemas.microsoft.com/office/drawing/2014/main" id="{D6D9E91A-C717-AC4A-EBC3-81AC826425F1}"/>
              </a:ext>
            </a:extLst>
          </p:cNvPr>
          <p:cNvSpPr/>
          <p:nvPr/>
        </p:nvSpPr>
        <p:spPr>
          <a:xfrm>
            <a:off x="38290500" y="747202"/>
            <a:ext cx="3649980" cy="980938"/>
          </a:xfrm>
          <a:prstGeom prst="snip2DiagRect">
            <a:avLst>
              <a:gd name="adj1" fmla="val 0"/>
              <a:gd name="adj2" fmla="val 2314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de-AT" altLang="zh-CN" sz="6600" dirty="0"/>
              <a:t>Group 4</a:t>
            </a:r>
            <a:endParaRPr lang="zh-CN" altLang="en-US" sz="6600" dirty="0"/>
          </a:p>
        </p:txBody>
      </p:sp>
      <p:sp>
        <p:nvSpPr>
          <p:cNvPr id="16" name="圆角矩形 5">
            <a:extLst>
              <a:ext uri="{FF2B5EF4-FFF2-40B4-BE49-F238E27FC236}">
                <a16:creationId xmlns:a16="http://schemas.microsoft.com/office/drawing/2014/main" id="{EC4C388A-4516-1D97-C707-BA1BC15FA982}"/>
              </a:ext>
            </a:extLst>
          </p:cNvPr>
          <p:cNvSpPr/>
          <p:nvPr/>
        </p:nvSpPr>
        <p:spPr>
          <a:xfrm>
            <a:off x="1605519" y="13372261"/>
            <a:ext cx="12547355" cy="9399714"/>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pic>
        <p:nvPicPr>
          <p:cNvPr id="39" name="Picture 38">
            <a:extLst>
              <a:ext uri="{FF2B5EF4-FFF2-40B4-BE49-F238E27FC236}">
                <a16:creationId xmlns:a16="http://schemas.microsoft.com/office/drawing/2014/main" id="{3E213F57-246B-BA3F-1190-57E310ED064C}"/>
              </a:ext>
            </a:extLst>
          </p:cNvPr>
          <p:cNvPicPr>
            <a:picLocks noChangeAspect="1"/>
          </p:cNvPicPr>
          <p:nvPr/>
        </p:nvPicPr>
        <p:blipFill>
          <a:blip r:embed="rId20"/>
          <a:stretch>
            <a:fillRect/>
          </a:stretch>
        </p:blipFill>
        <p:spPr>
          <a:xfrm>
            <a:off x="1693361" y="10578467"/>
            <a:ext cx="5910452" cy="2367625"/>
          </a:xfrm>
          <a:prstGeom prst="rect">
            <a:avLst/>
          </a:prstGeom>
        </p:spPr>
      </p:pic>
      <p:pic>
        <p:nvPicPr>
          <p:cNvPr id="46" name="Picture 45">
            <a:extLst>
              <a:ext uri="{FF2B5EF4-FFF2-40B4-BE49-F238E27FC236}">
                <a16:creationId xmlns:a16="http://schemas.microsoft.com/office/drawing/2014/main" id="{E0C40BF2-9C40-937D-7BA7-0DD9DA57B4D2}"/>
              </a:ext>
            </a:extLst>
          </p:cNvPr>
          <p:cNvPicPr>
            <a:picLocks noChangeAspect="1"/>
          </p:cNvPicPr>
          <p:nvPr/>
        </p:nvPicPr>
        <p:blipFill>
          <a:blip r:embed="rId21"/>
          <a:stretch>
            <a:fillRect/>
          </a:stretch>
        </p:blipFill>
        <p:spPr>
          <a:xfrm>
            <a:off x="8191737" y="13893194"/>
            <a:ext cx="5852245" cy="1577080"/>
          </a:xfrm>
          <a:prstGeom prst="rect">
            <a:avLst/>
          </a:prstGeom>
        </p:spPr>
      </p:pic>
      <p:sp>
        <p:nvSpPr>
          <p:cNvPr id="66" name="剪去对角的矩形 9">
            <a:extLst>
              <a:ext uri="{FF2B5EF4-FFF2-40B4-BE49-F238E27FC236}">
                <a16:creationId xmlns:a16="http://schemas.microsoft.com/office/drawing/2014/main" id="{246381E5-B3D7-7088-CFBF-3FC01FA0817E}"/>
              </a:ext>
            </a:extLst>
          </p:cNvPr>
          <p:cNvSpPr/>
          <p:nvPr/>
        </p:nvSpPr>
        <p:spPr>
          <a:xfrm rot="16200000">
            <a:off x="7590584" y="17063477"/>
            <a:ext cx="740187" cy="12821922"/>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28">
            <a:extLst>
              <a:ext uri="{FF2B5EF4-FFF2-40B4-BE49-F238E27FC236}">
                <a16:creationId xmlns:a16="http://schemas.microsoft.com/office/drawing/2014/main" id="{E93F51D7-74B5-8AB0-2C97-C44377649A26}"/>
              </a:ext>
            </a:extLst>
          </p:cNvPr>
          <p:cNvSpPr txBox="1"/>
          <p:nvPr>
            <p:custDataLst>
              <p:tags r:id="rId13"/>
            </p:custDataLst>
          </p:nvPr>
        </p:nvSpPr>
        <p:spPr>
          <a:xfrm>
            <a:off x="1758467" y="23016334"/>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1</a:t>
            </a:r>
          </a:p>
        </p:txBody>
      </p:sp>
      <p:sp>
        <p:nvSpPr>
          <p:cNvPr id="67" name="圆角矩形 5">
            <a:extLst>
              <a:ext uri="{FF2B5EF4-FFF2-40B4-BE49-F238E27FC236}">
                <a16:creationId xmlns:a16="http://schemas.microsoft.com/office/drawing/2014/main" id="{AB4832E2-9CB3-B399-2F9B-01E5F42D34D4}"/>
              </a:ext>
            </a:extLst>
          </p:cNvPr>
          <p:cNvSpPr/>
          <p:nvPr/>
        </p:nvSpPr>
        <p:spPr>
          <a:xfrm>
            <a:off x="14938106" y="19906358"/>
            <a:ext cx="13275782" cy="8557765"/>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68" name="圆角矩形 5">
            <a:extLst>
              <a:ext uri="{FF2B5EF4-FFF2-40B4-BE49-F238E27FC236}">
                <a16:creationId xmlns:a16="http://schemas.microsoft.com/office/drawing/2014/main" id="{ADE75875-DF1F-C3FF-C284-6FFE4A9061F3}"/>
              </a:ext>
            </a:extLst>
          </p:cNvPr>
          <p:cNvSpPr/>
          <p:nvPr/>
        </p:nvSpPr>
        <p:spPr>
          <a:xfrm>
            <a:off x="14938106" y="4371263"/>
            <a:ext cx="13275782" cy="5166561"/>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69" name="剪去对角的矩形 9">
            <a:extLst>
              <a:ext uri="{FF2B5EF4-FFF2-40B4-BE49-F238E27FC236}">
                <a16:creationId xmlns:a16="http://schemas.microsoft.com/office/drawing/2014/main" id="{090A25DB-B7E8-3F21-E834-45F698526073}"/>
              </a:ext>
            </a:extLst>
          </p:cNvPr>
          <p:cNvSpPr/>
          <p:nvPr/>
        </p:nvSpPr>
        <p:spPr>
          <a:xfrm rot="16200000">
            <a:off x="34657572" y="-1698884"/>
            <a:ext cx="708649" cy="12753380"/>
          </a:xfrm>
          <a:prstGeom prst="snip2DiagRect">
            <a:avLst/>
          </a:prstGeom>
          <a:gradFill>
            <a:gsLst>
              <a:gs pos="100000">
                <a:srgbClr val="1A51C5"/>
              </a:gs>
              <a:gs pos="0">
                <a:schemeClr val="accent2">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28">
            <a:extLst>
              <a:ext uri="{FF2B5EF4-FFF2-40B4-BE49-F238E27FC236}">
                <a16:creationId xmlns:a16="http://schemas.microsoft.com/office/drawing/2014/main" id="{6FF6DB80-1547-F670-AB44-50D6922C7211}"/>
              </a:ext>
            </a:extLst>
          </p:cNvPr>
          <p:cNvSpPr txBox="1"/>
          <p:nvPr>
            <p:custDataLst>
              <p:tags r:id="rId14"/>
            </p:custDataLst>
          </p:nvPr>
        </p:nvSpPr>
        <p:spPr>
          <a:xfrm>
            <a:off x="28996669" y="12904158"/>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5</a:t>
            </a:r>
          </a:p>
        </p:txBody>
      </p:sp>
      <p:sp>
        <p:nvSpPr>
          <p:cNvPr id="32" name="文本框 28">
            <a:extLst>
              <a:ext uri="{FF2B5EF4-FFF2-40B4-BE49-F238E27FC236}">
                <a16:creationId xmlns:a16="http://schemas.microsoft.com/office/drawing/2014/main" id="{B3826FFE-D7E5-0EE2-B873-74E2BD108522}"/>
              </a:ext>
            </a:extLst>
          </p:cNvPr>
          <p:cNvSpPr txBox="1"/>
          <p:nvPr>
            <p:custDataLst>
              <p:tags r:id="rId15"/>
            </p:custDataLst>
          </p:nvPr>
        </p:nvSpPr>
        <p:spPr>
          <a:xfrm>
            <a:off x="29114909" y="4255214"/>
            <a:ext cx="8517255" cy="830997"/>
          </a:xfrm>
          <a:prstGeom prst="rect">
            <a:avLst/>
          </a:prstGeom>
          <a:noFill/>
        </p:spPr>
        <p:txBody>
          <a:bodyPr wrap="square" rtlCol="0">
            <a:spAutoFit/>
          </a:bodyPr>
          <a:lstStyle/>
          <a:p>
            <a:pPr algn="l"/>
            <a:r>
              <a:rPr lang="en-US" sz="4800" dirty="0">
                <a:solidFill>
                  <a:schemeClr val="bg1"/>
                </a:solidFill>
                <a:latin typeface="Arial" panose="020B0604020202020204" pitchFamily="34" charset="0"/>
                <a:ea typeface="思源黑体 CN Medium" panose="020B0600000000000000" charset="-122"/>
                <a:cs typeface="Arial" panose="020B0604020202020204" pitchFamily="34" charset="0"/>
              </a:rPr>
              <a:t>Hypothesis 4</a:t>
            </a:r>
          </a:p>
        </p:txBody>
      </p:sp>
      <p:sp>
        <p:nvSpPr>
          <p:cNvPr id="71" name="圆角矩形 5">
            <a:extLst>
              <a:ext uri="{FF2B5EF4-FFF2-40B4-BE49-F238E27FC236}">
                <a16:creationId xmlns:a16="http://schemas.microsoft.com/office/drawing/2014/main" id="{5571A1A3-FAF0-4B6A-CD32-93962B9E53C4}"/>
              </a:ext>
            </a:extLst>
          </p:cNvPr>
          <p:cNvSpPr/>
          <p:nvPr/>
        </p:nvSpPr>
        <p:spPr>
          <a:xfrm>
            <a:off x="28759428" y="5168554"/>
            <a:ext cx="12600305" cy="7424188"/>
          </a:xfrm>
          <a:prstGeom prst="roundRect">
            <a:avLst>
              <a:gd name="adj" fmla="val 1517"/>
            </a:avLst>
          </a:prstGeom>
          <a:noFill/>
          <a:ln w="41275">
            <a:solidFill>
              <a:srgbClr val="006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pic>
        <p:nvPicPr>
          <p:cNvPr id="73" name="Picture 72">
            <a:extLst>
              <a:ext uri="{FF2B5EF4-FFF2-40B4-BE49-F238E27FC236}">
                <a16:creationId xmlns:a16="http://schemas.microsoft.com/office/drawing/2014/main" id="{29ADB6D0-95E9-321A-194A-0CB154BED517}"/>
              </a:ext>
            </a:extLst>
          </p:cNvPr>
          <p:cNvPicPr>
            <a:picLocks noChangeAspect="1"/>
          </p:cNvPicPr>
          <p:nvPr/>
        </p:nvPicPr>
        <p:blipFill>
          <a:blip r:embed="rId22"/>
          <a:stretch>
            <a:fillRect/>
          </a:stretch>
        </p:blipFill>
        <p:spPr>
          <a:xfrm>
            <a:off x="22336430" y="11203857"/>
            <a:ext cx="5508597" cy="1839234"/>
          </a:xfrm>
          <a:prstGeom prst="rect">
            <a:avLst/>
          </a:prstGeom>
        </p:spPr>
      </p:pic>
      <mc:AlternateContent xmlns:mc="http://schemas.openxmlformats.org/markup-compatibility/2006" xmlns:p14="http://schemas.microsoft.com/office/powerpoint/2010/main">
        <mc:Choice Requires="p14">
          <p:contentPart p14:bwMode="auto" r:id="rId23">
            <p14:nvContentPartPr>
              <p14:cNvPr id="111" name="Ink 110">
                <a:extLst>
                  <a:ext uri="{FF2B5EF4-FFF2-40B4-BE49-F238E27FC236}">
                    <a16:creationId xmlns:a16="http://schemas.microsoft.com/office/drawing/2014/main" id="{DE6DE54C-C012-5500-F948-F56A09ECD979}"/>
                  </a:ext>
                </a:extLst>
              </p14:cNvPr>
              <p14:cNvContentPartPr/>
              <p14:nvPr/>
            </p14:nvContentPartPr>
            <p14:xfrm>
              <a:off x="20329440" y="17236440"/>
              <a:ext cx="360" cy="360"/>
            </p14:xfrm>
          </p:contentPart>
        </mc:Choice>
        <mc:Fallback xmlns="">
          <p:pic>
            <p:nvPicPr>
              <p:cNvPr id="111" name="Ink 110">
                <a:extLst>
                  <a:ext uri="{FF2B5EF4-FFF2-40B4-BE49-F238E27FC236}">
                    <a16:creationId xmlns:a16="http://schemas.microsoft.com/office/drawing/2014/main" id="{DE6DE54C-C012-5500-F948-F56A09ECD979}"/>
                  </a:ext>
                </a:extLst>
              </p:cNvPr>
              <p:cNvPicPr/>
              <p:nvPr/>
            </p:nvPicPr>
            <p:blipFill>
              <a:blip r:embed="rId31"/>
              <a:stretch>
                <a:fillRect/>
              </a:stretch>
            </p:blipFill>
            <p:spPr>
              <a:xfrm>
                <a:off x="20325120" y="17231760"/>
                <a:ext cx="9000" cy="9000"/>
              </a:xfrm>
              <a:prstGeom prst="rect">
                <a:avLst/>
              </a:prstGeom>
            </p:spPr>
          </p:pic>
        </mc:Fallback>
      </mc:AlternateContent>
      <p:sp>
        <p:nvSpPr>
          <p:cNvPr id="115" name="TextBox 114">
            <a:extLst>
              <a:ext uri="{FF2B5EF4-FFF2-40B4-BE49-F238E27FC236}">
                <a16:creationId xmlns:a16="http://schemas.microsoft.com/office/drawing/2014/main" id="{6004CD4E-6F5C-DF42-3B8F-E04E74AD954E}"/>
              </a:ext>
            </a:extLst>
          </p:cNvPr>
          <p:cNvSpPr txBox="1"/>
          <p:nvPr/>
        </p:nvSpPr>
        <p:spPr>
          <a:xfrm>
            <a:off x="20812650" y="17221404"/>
            <a:ext cx="6356119" cy="1369606"/>
          </a:xfrm>
          <a:prstGeom prst="rect">
            <a:avLst/>
          </a:prstGeom>
          <a:noFill/>
        </p:spPr>
        <p:txBody>
          <a:bodyPr wrap="square" rtlCol="0">
            <a:spAutoFit/>
          </a:bodyPr>
          <a:lstStyle/>
          <a:p>
            <a:r>
              <a:rPr lang="de-DE" sz="2400" b="1" i="1" u="sng" dirty="0" err="1"/>
              <a:t>Answer</a:t>
            </a:r>
            <a:r>
              <a:rPr lang="de-DE" sz="2400" b="1" dirty="0"/>
              <a:t>: </a:t>
            </a:r>
          </a:p>
          <a:p>
            <a:r>
              <a:rPr lang="de-DE" sz="2400" dirty="0" err="1"/>
              <a:t>There</a:t>
            </a:r>
            <a:r>
              <a:rPr lang="de-DE" sz="2400" dirty="0"/>
              <a:t> </a:t>
            </a:r>
            <a:r>
              <a:rPr lang="de-DE" sz="2400" dirty="0" err="1"/>
              <a:t>is</a:t>
            </a:r>
            <a:r>
              <a:rPr lang="de-DE" sz="2400" dirty="0"/>
              <a:t> </a:t>
            </a:r>
            <a:r>
              <a:rPr lang="de-DE" sz="2400" b="1" dirty="0" err="1"/>
              <a:t>no</a:t>
            </a:r>
            <a:r>
              <a:rPr lang="de-DE" sz="2400" b="1" dirty="0"/>
              <a:t> </a:t>
            </a:r>
            <a:r>
              <a:rPr lang="de-DE" sz="2400" dirty="0"/>
              <a:t>positive </a:t>
            </a:r>
            <a:r>
              <a:rPr lang="de-DE" sz="2400" dirty="0" err="1"/>
              <a:t>correlation</a:t>
            </a:r>
            <a:r>
              <a:rPr lang="de-DE" sz="2400" dirty="0"/>
              <a:t> </a:t>
            </a:r>
            <a:r>
              <a:rPr lang="de-DE" sz="2400" dirty="0" err="1"/>
              <a:t>between</a:t>
            </a:r>
            <a:r>
              <a:rPr lang="de-DE" sz="2400" dirty="0"/>
              <a:t> </a:t>
            </a:r>
            <a:r>
              <a:rPr lang="de-DE" sz="2400" dirty="0" err="1"/>
              <a:t>the</a:t>
            </a:r>
            <a:r>
              <a:rPr lang="de-DE" sz="2400" dirty="0"/>
              <a:t> </a:t>
            </a:r>
            <a:r>
              <a:rPr lang="de-DE" sz="2400" dirty="0" err="1"/>
              <a:t>ownership</a:t>
            </a:r>
            <a:r>
              <a:rPr lang="de-DE" sz="2400" dirty="0"/>
              <a:t> </a:t>
            </a:r>
            <a:r>
              <a:rPr lang="de-DE" sz="2400" dirty="0" err="1"/>
              <a:t>of</a:t>
            </a:r>
            <a:r>
              <a:rPr lang="de-DE" sz="2400" dirty="0"/>
              <a:t> Listenhunde and </a:t>
            </a:r>
            <a:r>
              <a:rPr lang="de-DE" sz="2400" dirty="0" err="1"/>
              <a:t>the</a:t>
            </a:r>
            <a:r>
              <a:rPr lang="de-DE" sz="2400" dirty="0"/>
              <a:t> </a:t>
            </a:r>
            <a:r>
              <a:rPr lang="de-DE" sz="2400" dirty="0" err="1"/>
              <a:t>district</a:t>
            </a:r>
            <a:r>
              <a:rPr lang="de-DE" sz="2400" dirty="0"/>
              <a:t>. </a:t>
            </a:r>
          </a:p>
          <a:p>
            <a:endParaRPr lang="en-GB" sz="1100" dirty="0"/>
          </a:p>
        </p:txBody>
      </p:sp>
      <p:sp>
        <p:nvSpPr>
          <p:cNvPr id="117" name="TextBox 116">
            <a:extLst>
              <a:ext uri="{FF2B5EF4-FFF2-40B4-BE49-F238E27FC236}">
                <a16:creationId xmlns:a16="http://schemas.microsoft.com/office/drawing/2014/main" id="{495CF559-A177-7C6B-6851-605DB84D04A3}"/>
              </a:ext>
            </a:extLst>
          </p:cNvPr>
          <p:cNvSpPr txBox="1"/>
          <p:nvPr/>
        </p:nvSpPr>
        <p:spPr>
          <a:xfrm>
            <a:off x="23680820" y="13804835"/>
            <a:ext cx="4317390" cy="523220"/>
          </a:xfrm>
          <a:prstGeom prst="rect">
            <a:avLst/>
          </a:prstGeom>
          <a:noFill/>
        </p:spPr>
        <p:txBody>
          <a:bodyPr wrap="square" rtlCol="0">
            <a:spAutoFit/>
          </a:bodyPr>
          <a:lstStyle/>
          <a:p>
            <a:r>
              <a:rPr lang="de-DE" sz="1400" b="1" dirty="0"/>
              <a:t>2) </a:t>
            </a:r>
            <a:r>
              <a:rPr lang="de-DE" sz="1400" dirty="0"/>
              <a:t>The </a:t>
            </a:r>
            <a:r>
              <a:rPr lang="de-DE" sz="1400" dirty="0" err="1"/>
              <a:t>difference</a:t>
            </a:r>
            <a:r>
              <a:rPr lang="de-DE" sz="1400" dirty="0"/>
              <a:t> </a:t>
            </a:r>
            <a:r>
              <a:rPr lang="de-DE" sz="1400" dirty="0" err="1"/>
              <a:t>of</a:t>
            </a:r>
            <a:r>
              <a:rPr lang="de-DE" sz="1400" dirty="0"/>
              <a:t> relative </a:t>
            </a:r>
            <a:r>
              <a:rPr lang="de-DE" sz="1400" dirty="0" err="1"/>
              <a:t>percentage</a:t>
            </a:r>
            <a:r>
              <a:rPr lang="de-DE" sz="1400" dirty="0"/>
              <a:t> </a:t>
            </a:r>
            <a:r>
              <a:rPr lang="de-DE" sz="1400" dirty="0" err="1"/>
              <a:t>of</a:t>
            </a:r>
            <a:r>
              <a:rPr lang="de-DE" sz="1400" dirty="0"/>
              <a:t> Listenhunde in </a:t>
            </a:r>
            <a:r>
              <a:rPr lang="de-DE" sz="1400" b="1" dirty="0" err="1"/>
              <a:t>outer</a:t>
            </a:r>
            <a:r>
              <a:rPr lang="de-DE" sz="1400" dirty="0"/>
              <a:t> vs. </a:t>
            </a:r>
            <a:r>
              <a:rPr lang="de-DE" sz="1400" b="1" dirty="0" err="1"/>
              <a:t>inner</a:t>
            </a:r>
            <a:r>
              <a:rPr lang="de-DE" sz="1400" dirty="0"/>
              <a:t> </a:t>
            </a:r>
            <a:r>
              <a:rPr lang="de-DE" sz="1400" dirty="0" err="1"/>
              <a:t>districts</a:t>
            </a:r>
            <a:r>
              <a:rPr lang="de-DE" sz="1400" dirty="0"/>
              <a:t> </a:t>
            </a:r>
            <a:r>
              <a:rPr lang="de-DE" sz="1400" dirty="0" err="1"/>
              <a:t>is</a:t>
            </a:r>
            <a:r>
              <a:rPr lang="de-DE" sz="1400" dirty="0"/>
              <a:t> </a:t>
            </a:r>
            <a:r>
              <a:rPr lang="de-DE" sz="1400" dirty="0" err="1"/>
              <a:t>only</a:t>
            </a:r>
            <a:r>
              <a:rPr lang="de-DE" sz="1400" dirty="0"/>
              <a:t> </a:t>
            </a:r>
            <a:r>
              <a:rPr lang="de-DE" sz="1400" b="1" dirty="0"/>
              <a:t>~ 0.2 %. </a:t>
            </a:r>
          </a:p>
        </p:txBody>
      </p:sp>
      <p:sp>
        <p:nvSpPr>
          <p:cNvPr id="10" name="TextBox 9">
            <a:extLst>
              <a:ext uri="{FF2B5EF4-FFF2-40B4-BE49-F238E27FC236}">
                <a16:creationId xmlns:a16="http://schemas.microsoft.com/office/drawing/2014/main" id="{875352A2-0144-4040-A474-23C011913C30}"/>
              </a:ext>
            </a:extLst>
          </p:cNvPr>
          <p:cNvSpPr txBox="1"/>
          <p:nvPr/>
        </p:nvSpPr>
        <p:spPr>
          <a:xfrm>
            <a:off x="1769741" y="24246000"/>
            <a:ext cx="12238831" cy="830997"/>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The prevalence of specific dog breeds in Vienna is strongly influenced by real estate prices.</a:t>
            </a:r>
          </a:p>
        </p:txBody>
      </p:sp>
      <p:pic>
        <p:nvPicPr>
          <p:cNvPr id="33" name="Picture 32">
            <a:extLst>
              <a:ext uri="{FF2B5EF4-FFF2-40B4-BE49-F238E27FC236}">
                <a16:creationId xmlns:a16="http://schemas.microsoft.com/office/drawing/2014/main" id="{1CB550A3-BF1D-416E-852A-B3A91D7530F2}"/>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1799907" y="25077390"/>
            <a:ext cx="2873225" cy="1327961"/>
          </a:xfrm>
          <a:prstGeom prst="rect">
            <a:avLst/>
          </a:prstGeom>
        </p:spPr>
      </p:pic>
      <p:pic>
        <p:nvPicPr>
          <p:cNvPr id="45" name="Picture 44">
            <a:extLst>
              <a:ext uri="{FF2B5EF4-FFF2-40B4-BE49-F238E27FC236}">
                <a16:creationId xmlns:a16="http://schemas.microsoft.com/office/drawing/2014/main" id="{CF50FE34-8015-49C2-AEB0-37A72E629E1C}"/>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2040790" y="26452878"/>
            <a:ext cx="2632342" cy="1928789"/>
          </a:xfrm>
          <a:prstGeom prst="rect">
            <a:avLst/>
          </a:prstGeom>
        </p:spPr>
      </p:pic>
      <p:sp>
        <p:nvSpPr>
          <p:cNvPr id="48" name="Arrow: Right 47">
            <a:extLst>
              <a:ext uri="{FF2B5EF4-FFF2-40B4-BE49-F238E27FC236}">
                <a16:creationId xmlns:a16="http://schemas.microsoft.com/office/drawing/2014/main" id="{12C1352C-6EC9-4A61-981B-FD4AF32834BF}"/>
              </a:ext>
            </a:extLst>
          </p:cNvPr>
          <p:cNvSpPr/>
          <p:nvPr/>
        </p:nvSpPr>
        <p:spPr>
          <a:xfrm>
            <a:off x="4889512" y="26299921"/>
            <a:ext cx="749288" cy="5075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a:extLst>
              <a:ext uri="{FF2B5EF4-FFF2-40B4-BE49-F238E27FC236}">
                <a16:creationId xmlns:a16="http://schemas.microsoft.com/office/drawing/2014/main" id="{24E87566-3811-402E-926C-01150FCAAF25}"/>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5926926" y="24742280"/>
            <a:ext cx="3762712" cy="3600000"/>
          </a:xfrm>
          <a:prstGeom prst="rect">
            <a:avLst/>
          </a:prstGeom>
        </p:spPr>
      </p:pic>
      <p:pic>
        <p:nvPicPr>
          <p:cNvPr id="58" name="Picture 57">
            <a:extLst>
              <a:ext uri="{FF2B5EF4-FFF2-40B4-BE49-F238E27FC236}">
                <a16:creationId xmlns:a16="http://schemas.microsoft.com/office/drawing/2014/main" id="{DCD5A78C-CAD7-42F9-BACD-659AB24C98AE}"/>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10064727" y="24777551"/>
            <a:ext cx="3721122" cy="3600000"/>
          </a:xfrm>
          <a:prstGeom prst="rect">
            <a:avLst/>
          </a:prstGeom>
        </p:spPr>
      </p:pic>
      <p:sp>
        <p:nvSpPr>
          <p:cNvPr id="61" name="TextBox 60">
            <a:extLst>
              <a:ext uri="{FF2B5EF4-FFF2-40B4-BE49-F238E27FC236}">
                <a16:creationId xmlns:a16="http://schemas.microsoft.com/office/drawing/2014/main" id="{32D5A727-F187-4238-8933-ECD680D32EFB}"/>
              </a:ext>
            </a:extLst>
          </p:cNvPr>
          <p:cNvSpPr txBox="1"/>
          <p:nvPr/>
        </p:nvSpPr>
        <p:spPr>
          <a:xfrm>
            <a:off x="15089632" y="4562337"/>
            <a:ext cx="4267515"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Hypothesis 1 - Continuation</a:t>
            </a:r>
          </a:p>
        </p:txBody>
      </p:sp>
      <p:pic>
        <p:nvPicPr>
          <p:cNvPr id="74" name="Picture 73">
            <a:extLst>
              <a:ext uri="{FF2B5EF4-FFF2-40B4-BE49-F238E27FC236}">
                <a16:creationId xmlns:a16="http://schemas.microsoft.com/office/drawing/2014/main" id="{A48E352E-0BA9-4328-B248-E0100D4CA5D1}"/>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15051114" y="5106938"/>
            <a:ext cx="5805916" cy="4325407"/>
          </a:xfrm>
          <a:prstGeom prst="rect">
            <a:avLst/>
          </a:prstGeom>
        </p:spPr>
      </p:pic>
      <p:pic>
        <p:nvPicPr>
          <p:cNvPr id="76" name="Picture 75">
            <a:extLst>
              <a:ext uri="{FF2B5EF4-FFF2-40B4-BE49-F238E27FC236}">
                <a16:creationId xmlns:a16="http://schemas.microsoft.com/office/drawing/2014/main" id="{814673BC-1367-4D63-9171-066D0D70F182}"/>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20988068" y="4472494"/>
            <a:ext cx="6794065" cy="4047754"/>
          </a:xfrm>
          <a:prstGeom prst="rect">
            <a:avLst/>
          </a:prstGeom>
        </p:spPr>
      </p:pic>
      <p:pic>
        <p:nvPicPr>
          <p:cNvPr id="82" name="Picture 81">
            <a:extLst>
              <a:ext uri="{FF2B5EF4-FFF2-40B4-BE49-F238E27FC236}">
                <a16:creationId xmlns:a16="http://schemas.microsoft.com/office/drawing/2014/main" id="{0AC6B6D1-1445-4128-A82B-230D11E42083}"/>
              </a:ext>
            </a:extLst>
          </p:cNvPr>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20857030" y="8735101"/>
            <a:ext cx="7198961" cy="659415"/>
          </a:xfrm>
          <a:prstGeom prst="rect">
            <a:avLst/>
          </a:prstGeom>
        </p:spPr>
      </p:pic>
      <p:sp>
        <p:nvSpPr>
          <p:cNvPr id="20" name="TextBox 19">
            <a:extLst>
              <a:ext uri="{FF2B5EF4-FFF2-40B4-BE49-F238E27FC236}">
                <a16:creationId xmlns:a16="http://schemas.microsoft.com/office/drawing/2014/main" id="{10E28791-B1C4-869F-FE2D-5955CF99BB6A}"/>
              </a:ext>
            </a:extLst>
          </p:cNvPr>
          <p:cNvSpPr txBox="1"/>
          <p:nvPr/>
        </p:nvSpPr>
        <p:spPr>
          <a:xfrm>
            <a:off x="15114403" y="11210577"/>
            <a:ext cx="7212198" cy="1938992"/>
          </a:xfrm>
          <a:prstGeom prst="rect">
            <a:avLst/>
          </a:prstGeom>
          <a:noFill/>
        </p:spPr>
        <p:txBody>
          <a:bodyPr wrap="square" rtlCol="0">
            <a:spAutoFit/>
          </a:bodyPr>
          <a:lstStyle/>
          <a:p>
            <a:r>
              <a:rPr lang="en-GB" sz="2400" b="1" i="1" u="sng" dirty="0">
                <a:latin typeface="Arial" panose="020B0604020202020204" pitchFamily="34" charset="0"/>
                <a:ea typeface="思源黑体 CN Regular" panose="020B0500000000000000" charset="-122"/>
                <a:cs typeface="Arial" panose="020B0604020202020204" pitchFamily="34" charset="0"/>
                <a:sym typeface="+mn-ea"/>
              </a:rPr>
              <a:t>Assumption</a:t>
            </a:r>
            <a:r>
              <a:rPr lang="en-GB" sz="2400" b="1" dirty="0">
                <a:latin typeface="Arial" panose="020B0604020202020204" pitchFamily="34" charset="0"/>
                <a:ea typeface="思源黑体 CN Regular" panose="020B0500000000000000" charset="-122"/>
                <a:cs typeface="Arial" panose="020B0604020202020204" pitchFamily="34" charset="0"/>
                <a:sym typeface="+mn-ea"/>
              </a:rPr>
              <a:t>: </a:t>
            </a:r>
            <a:r>
              <a:rPr lang="en-GB" sz="2400" dirty="0">
                <a:latin typeface="Arial" panose="020B0604020202020204" pitchFamily="34" charset="0"/>
                <a:ea typeface="思源黑体 CN Regular" panose="020B0500000000000000" charset="-122"/>
                <a:cs typeface="Arial" panose="020B0604020202020204" pitchFamily="34" charset="0"/>
                <a:sym typeface="+mn-ea"/>
              </a:rPr>
              <a:t>There is a positive correlation between the ownership of </a:t>
            </a:r>
            <a:r>
              <a:rPr lang="en-GB" sz="2400" dirty="0" err="1">
                <a:latin typeface="Arial" panose="020B0604020202020204" pitchFamily="34" charset="0"/>
                <a:ea typeface="思源黑体 CN Regular" panose="020B0500000000000000" charset="-122"/>
                <a:cs typeface="Arial" panose="020B0604020202020204" pitchFamily="34" charset="0"/>
                <a:sym typeface="+mn-ea"/>
              </a:rPr>
              <a:t>Listenhunde</a:t>
            </a:r>
            <a:r>
              <a:rPr lang="en-GB" sz="2400" dirty="0">
                <a:latin typeface="Arial" panose="020B0604020202020204" pitchFamily="34" charset="0"/>
                <a:ea typeface="思源黑体 CN Regular" panose="020B0500000000000000" charset="-122"/>
                <a:cs typeface="Arial" panose="020B0604020202020204" pitchFamily="34" charset="0"/>
                <a:sym typeface="+mn-ea"/>
              </a:rPr>
              <a:t> and district, with a higher prevalence of </a:t>
            </a:r>
            <a:r>
              <a:rPr lang="en-GB" sz="2400" dirty="0" err="1">
                <a:latin typeface="Arial" panose="020B0604020202020204" pitchFamily="34" charset="0"/>
                <a:ea typeface="思源黑体 CN Regular" panose="020B0500000000000000" charset="-122"/>
                <a:cs typeface="Arial" panose="020B0604020202020204" pitchFamily="34" charset="0"/>
                <a:sym typeface="+mn-ea"/>
              </a:rPr>
              <a:t>Listenhunde</a:t>
            </a:r>
            <a:r>
              <a:rPr lang="en-GB" sz="2400" dirty="0">
                <a:latin typeface="Arial" panose="020B0604020202020204" pitchFamily="34" charset="0"/>
                <a:ea typeface="思源黑体 CN Regular" panose="020B0500000000000000" charset="-122"/>
                <a:cs typeface="Arial" panose="020B0604020202020204" pitchFamily="34" charset="0"/>
                <a:sym typeface="+mn-ea"/>
              </a:rPr>
              <a:t> ownership in outer Viennese districts compared to inner districts.</a:t>
            </a:r>
            <a:r>
              <a:rPr lang="en-GB" sz="2400" b="1" dirty="0">
                <a:latin typeface="Arial" panose="020B0604020202020204" pitchFamily="34" charset="0"/>
                <a:ea typeface="思源黑体 CN Regular" panose="020B0500000000000000" charset="-122"/>
                <a:cs typeface="Arial" panose="020B0604020202020204" pitchFamily="34" charset="0"/>
                <a:sym typeface="+mn-ea"/>
              </a:rPr>
              <a:t>	</a:t>
            </a:r>
            <a:endParaRPr lang="en-GB" sz="2400" dirty="0"/>
          </a:p>
        </p:txBody>
      </p:sp>
      <p:pic>
        <p:nvPicPr>
          <p:cNvPr id="19" name="Picture 18" descr="A graph with red dots and green dots&#10;&#10;Description automatically generated">
            <a:extLst>
              <a:ext uri="{FF2B5EF4-FFF2-40B4-BE49-F238E27FC236}">
                <a16:creationId xmlns:a16="http://schemas.microsoft.com/office/drawing/2014/main" id="{081C592B-0C04-446E-04FC-50103FDEDF0A}"/>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15013442" y="13078976"/>
            <a:ext cx="8280898" cy="4140449"/>
          </a:xfrm>
          <a:prstGeom prst="rect">
            <a:avLst/>
          </a:prstGeom>
        </p:spPr>
      </p:pic>
      <p:sp>
        <p:nvSpPr>
          <p:cNvPr id="116" name="TextBox 115">
            <a:extLst>
              <a:ext uri="{FF2B5EF4-FFF2-40B4-BE49-F238E27FC236}">
                <a16:creationId xmlns:a16="http://schemas.microsoft.com/office/drawing/2014/main" id="{BC23514B-6B6B-F2FE-A09C-823661277C07}"/>
              </a:ext>
            </a:extLst>
          </p:cNvPr>
          <p:cNvSpPr txBox="1"/>
          <p:nvPr/>
        </p:nvSpPr>
        <p:spPr>
          <a:xfrm>
            <a:off x="15123631" y="17180811"/>
            <a:ext cx="3316409" cy="1077218"/>
          </a:xfrm>
          <a:prstGeom prst="rect">
            <a:avLst/>
          </a:prstGeom>
          <a:noFill/>
        </p:spPr>
        <p:txBody>
          <a:bodyPr wrap="square" rtlCol="0">
            <a:spAutoFit/>
          </a:bodyPr>
          <a:lstStyle/>
          <a:p>
            <a:r>
              <a:rPr lang="de-DE" sz="1600" b="1" dirty="0"/>
              <a:t>1) </a:t>
            </a:r>
            <a:r>
              <a:rPr lang="de-DE" sz="1600" dirty="0" err="1"/>
              <a:t>There</a:t>
            </a:r>
            <a:r>
              <a:rPr lang="de-DE" sz="1600" dirty="0"/>
              <a:t> </a:t>
            </a:r>
            <a:r>
              <a:rPr lang="de-DE" sz="1600" dirty="0" err="1"/>
              <a:t>is</a:t>
            </a:r>
            <a:r>
              <a:rPr lang="de-DE" sz="1600" dirty="0"/>
              <a:t> </a:t>
            </a:r>
            <a:r>
              <a:rPr lang="de-DE" sz="1600" b="1" dirty="0" err="1"/>
              <a:t>only</a:t>
            </a:r>
            <a:r>
              <a:rPr lang="de-DE" sz="1600" b="1" dirty="0"/>
              <a:t> a </a:t>
            </a:r>
            <a:r>
              <a:rPr lang="de-DE" sz="1600" b="1" dirty="0" err="1"/>
              <a:t>weak</a:t>
            </a:r>
            <a:r>
              <a:rPr lang="de-DE" sz="1600" b="1" dirty="0"/>
              <a:t> </a:t>
            </a:r>
            <a:r>
              <a:rPr lang="de-DE" sz="1600" b="1" dirty="0" err="1"/>
              <a:t>correlation</a:t>
            </a:r>
            <a:r>
              <a:rPr lang="de-DE" sz="1600" b="1" dirty="0"/>
              <a:t> </a:t>
            </a:r>
            <a:r>
              <a:rPr lang="de-DE" sz="1600" dirty="0" err="1"/>
              <a:t>between</a:t>
            </a:r>
            <a:r>
              <a:rPr lang="de-DE" sz="1600" dirty="0"/>
              <a:t> </a:t>
            </a:r>
            <a:r>
              <a:rPr lang="de-DE" sz="1600" dirty="0" err="1"/>
              <a:t>district</a:t>
            </a:r>
            <a:r>
              <a:rPr lang="de-DE" sz="1600" dirty="0"/>
              <a:t> and Listenhund </a:t>
            </a:r>
            <a:r>
              <a:rPr lang="de-DE" sz="1600" dirty="0" err="1"/>
              <a:t>for</a:t>
            </a:r>
            <a:r>
              <a:rPr lang="de-DE" sz="1600" dirty="0"/>
              <a:t> </a:t>
            </a:r>
            <a:r>
              <a:rPr lang="de-DE" sz="1600" b="1" dirty="0" err="1"/>
              <a:t>three</a:t>
            </a:r>
            <a:r>
              <a:rPr lang="de-DE" sz="1600" dirty="0"/>
              <a:t> Listenhund </a:t>
            </a:r>
            <a:r>
              <a:rPr lang="de-DE" sz="1600" dirty="0" err="1"/>
              <a:t>breeds</a:t>
            </a:r>
            <a:r>
              <a:rPr lang="de-DE" sz="1600" dirty="0"/>
              <a:t> (</a:t>
            </a:r>
            <a:r>
              <a:rPr lang="de-DE" sz="1600" b="1" dirty="0"/>
              <a:t>0.2 – 0.35</a:t>
            </a:r>
            <a:r>
              <a:rPr lang="de-DE" sz="1600" dirty="0"/>
              <a:t>) and </a:t>
            </a:r>
            <a:r>
              <a:rPr lang="de-DE" sz="1600" b="1" dirty="0" err="1"/>
              <a:t>less</a:t>
            </a:r>
            <a:r>
              <a:rPr lang="de-DE" sz="1600" b="1" dirty="0"/>
              <a:t> </a:t>
            </a:r>
            <a:r>
              <a:rPr lang="de-DE" sz="1600" b="1" dirty="0" err="1"/>
              <a:t>for</a:t>
            </a:r>
            <a:r>
              <a:rPr lang="de-DE" sz="1600" b="1" dirty="0"/>
              <a:t> </a:t>
            </a:r>
            <a:r>
              <a:rPr lang="de-DE" sz="1600" b="1" dirty="0" err="1"/>
              <a:t>the</a:t>
            </a:r>
            <a:r>
              <a:rPr lang="de-DE" sz="1600" b="1" dirty="0"/>
              <a:t> </a:t>
            </a:r>
            <a:r>
              <a:rPr lang="de-DE" sz="1600" b="1" dirty="0" err="1"/>
              <a:t>others</a:t>
            </a:r>
            <a:r>
              <a:rPr lang="de-DE" sz="1600" dirty="0"/>
              <a:t>. </a:t>
            </a:r>
          </a:p>
        </p:txBody>
      </p:sp>
      <p:pic>
        <p:nvPicPr>
          <p:cNvPr id="51" name="Picture 50" descr="A yellow circle with a number of percentages&#10;&#10;Description automatically generated with medium confidence">
            <a:extLst>
              <a:ext uri="{FF2B5EF4-FFF2-40B4-BE49-F238E27FC236}">
                <a16:creationId xmlns:a16="http://schemas.microsoft.com/office/drawing/2014/main" id="{D014A30C-7AF6-6E44-9385-73ECE9FB4759}"/>
              </a:ext>
            </a:extLst>
          </p:cNvPr>
          <p:cNvPicPr>
            <a:picLocks noChangeAspect="1"/>
          </p:cNvPicPr>
          <p:nvPr/>
        </p:nvPicPr>
        <p:blipFill>
          <a:blip r:embed="rId40" cstate="print">
            <a:extLst>
              <a:ext uri="{28A0092B-C50C-407E-A947-70E740481C1C}">
                <a14:useLocalDpi xmlns:a14="http://schemas.microsoft.com/office/drawing/2010/main" val="0"/>
              </a:ext>
            </a:extLst>
          </a:blip>
          <a:srcRect l="8954" r="9021"/>
          <a:stretch/>
        </p:blipFill>
        <p:spPr>
          <a:xfrm>
            <a:off x="23710710" y="14760475"/>
            <a:ext cx="3967059" cy="2417861"/>
          </a:xfrm>
          <a:prstGeom prst="rect">
            <a:avLst/>
          </a:prstGeom>
        </p:spPr>
      </p:pic>
      <p:pic>
        <p:nvPicPr>
          <p:cNvPr id="17" name="Grafik 16" descr="Ein Bild, das Text, Screenshot, Diagramm, Reihe enthält.&#10;&#10;Automatisch generierte Beschreibung">
            <a:extLst>
              <a:ext uri="{FF2B5EF4-FFF2-40B4-BE49-F238E27FC236}">
                <a16:creationId xmlns:a16="http://schemas.microsoft.com/office/drawing/2014/main" id="{8569264F-73B6-6125-7C59-4A193FC095A5}"/>
              </a:ext>
            </a:extLst>
          </p:cNvPr>
          <p:cNvPicPr>
            <a:picLocks noChangeAspect="1"/>
          </p:cNvPicPr>
          <p:nvPr/>
        </p:nvPicPr>
        <p:blipFill rotWithShape="1">
          <a:blip r:embed="rId41">
            <a:extLst>
              <a:ext uri="{28A0092B-C50C-407E-A947-70E740481C1C}">
                <a14:useLocalDpi xmlns:a14="http://schemas.microsoft.com/office/drawing/2010/main" val="0"/>
              </a:ext>
            </a:extLst>
          </a:blip>
          <a:srcRect l="2674" t="3825" b="4039"/>
          <a:stretch/>
        </p:blipFill>
        <p:spPr>
          <a:xfrm>
            <a:off x="29248109" y="6768674"/>
            <a:ext cx="5793966" cy="4799268"/>
          </a:xfrm>
          <a:prstGeom prst="rect">
            <a:avLst/>
          </a:prstGeom>
        </p:spPr>
      </p:pic>
      <p:sp>
        <p:nvSpPr>
          <p:cNvPr id="34" name="Textfeld 33">
            <a:extLst>
              <a:ext uri="{FF2B5EF4-FFF2-40B4-BE49-F238E27FC236}">
                <a16:creationId xmlns:a16="http://schemas.microsoft.com/office/drawing/2014/main" id="{54FDA58D-1FB2-7A95-020C-F1A4C3656F23}"/>
              </a:ext>
            </a:extLst>
          </p:cNvPr>
          <p:cNvSpPr txBox="1"/>
          <p:nvPr/>
        </p:nvSpPr>
        <p:spPr>
          <a:xfrm>
            <a:off x="29092049" y="5273882"/>
            <a:ext cx="11902598" cy="954107"/>
          </a:xfrm>
          <a:prstGeom prst="rect">
            <a:avLst/>
          </a:prstGeom>
          <a:noFill/>
        </p:spPr>
        <p:txBody>
          <a:bodyPr wrap="square" rtlCol="0">
            <a:spAutoFit/>
          </a:bodyPr>
          <a:lstStyle/>
          <a:p>
            <a:r>
              <a:rPr lang="en-US" sz="2800" b="1" dirty="0">
                <a:effectLst/>
                <a:latin typeface="Arial" panose="020B0604020202020204" pitchFamily="34" charset="0"/>
                <a:cs typeface="Arial" panose="020B0604020202020204" pitchFamily="34" charset="0"/>
              </a:rPr>
              <a:t>Dog ownership is inversely correlated with population density </a:t>
            </a:r>
            <a:br>
              <a:rPr lang="en-US" sz="2800" b="1" dirty="0">
                <a:effectLst/>
                <a:latin typeface="Arial" panose="020B0604020202020204" pitchFamily="34" charset="0"/>
                <a:cs typeface="Arial" panose="020B0604020202020204" pitchFamily="34" charset="0"/>
              </a:rPr>
            </a:br>
            <a:r>
              <a:rPr lang="en-US" sz="2800" b="1" dirty="0">
                <a:effectLst/>
                <a:latin typeface="Arial" panose="020B0604020202020204" pitchFamily="34" charset="0"/>
                <a:cs typeface="Arial" panose="020B0604020202020204" pitchFamily="34" charset="0"/>
              </a:rPr>
              <a:t>in Vienna districts</a:t>
            </a:r>
          </a:p>
        </p:txBody>
      </p:sp>
      <p:pic>
        <p:nvPicPr>
          <p:cNvPr id="49" name="Grafik 48" descr="Ein Bild, das Text, Screenshot, Diagramm, Reihe enthält.&#10;&#10;Automatisch generierte Beschreibung">
            <a:extLst>
              <a:ext uri="{FF2B5EF4-FFF2-40B4-BE49-F238E27FC236}">
                <a16:creationId xmlns:a16="http://schemas.microsoft.com/office/drawing/2014/main" id="{5F1745BB-8ED7-4A64-0E00-22E172187E20}"/>
              </a:ext>
            </a:extLst>
          </p:cNvPr>
          <p:cNvPicPr>
            <a:picLocks noChangeAspect="1"/>
          </p:cNvPicPr>
          <p:nvPr/>
        </p:nvPicPr>
        <p:blipFill rotWithShape="1">
          <a:blip r:embed="rId42">
            <a:extLst>
              <a:ext uri="{28A0092B-C50C-407E-A947-70E740481C1C}">
                <a14:useLocalDpi xmlns:a14="http://schemas.microsoft.com/office/drawing/2010/main" val="0"/>
              </a:ext>
            </a:extLst>
          </a:blip>
          <a:srcRect l="2583" t="3679" b="4213"/>
          <a:stretch/>
        </p:blipFill>
        <p:spPr>
          <a:xfrm>
            <a:off x="29874754" y="7112560"/>
            <a:ext cx="6335905" cy="4193401"/>
          </a:xfrm>
          <a:prstGeom prst="rect">
            <a:avLst/>
          </a:prstGeom>
        </p:spPr>
      </p:pic>
      <p:sp>
        <p:nvSpPr>
          <p:cNvPr id="50" name="Textfeld 49">
            <a:extLst>
              <a:ext uri="{FF2B5EF4-FFF2-40B4-BE49-F238E27FC236}">
                <a16:creationId xmlns:a16="http://schemas.microsoft.com/office/drawing/2014/main" id="{DD6E3136-57A1-C1C2-9B12-54651C3A5B30}"/>
              </a:ext>
            </a:extLst>
          </p:cNvPr>
          <p:cNvSpPr txBox="1"/>
          <p:nvPr/>
        </p:nvSpPr>
        <p:spPr>
          <a:xfrm>
            <a:off x="37199653" y="6760912"/>
            <a:ext cx="3497105" cy="4893647"/>
          </a:xfrm>
          <a:prstGeom prst="rect">
            <a:avLst/>
          </a:prstGeom>
          <a:noFill/>
        </p:spPr>
        <p:txBody>
          <a:bodyPr wrap="square" rtlCol="0">
            <a:spAutoFit/>
          </a:bodyPr>
          <a:lstStyle/>
          <a:p>
            <a:r>
              <a:rPr lang="en-US" sz="2400" dirty="0"/>
              <a:t>To confirm the inverse correlation, the Pearson correlation coefficient was calculated, resulting in a value of -0.61.</a:t>
            </a:r>
          </a:p>
          <a:p>
            <a:endParaRPr lang="de-AT" sz="2400" b="1" dirty="0"/>
          </a:p>
          <a:p>
            <a:r>
              <a:rPr lang="de-AT" sz="2400" b="1" dirty="0" err="1"/>
              <a:t>Conclusion</a:t>
            </a:r>
            <a:r>
              <a:rPr lang="de-AT" sz="2400" b="1" dirty="0"/>
              <a:t>:</a:t>
            </a:r>
          </a:p>
          <a:p>
            <a:r>
              <a:rPr lang="en-US" sz="2400" dirty="0"/>
              <a:t>The graph shows a negative correlation between the population density and the number of dogs in the districts of Vienna.</a:t>
            </a:r>
            <a:endParaRPr lang="de-AT" sz="2400" dirty="0"/>
          </a:p>
        </p:txBody>
      </p:sp>
      <p:pic>
        <p:nvPicPr>
          <p:cNvPr id="63" name="Grafik 62" descr="Ein Bild, das Text, Screenshot, Diagramm, Reihe enthält.&#10;&#10;Automatisch generierte Beschreibung">
            <a:extLst>
              <a:ext uri="{FF2B5EF4-FFF2-40B4-BE49-F238E27FC236}">
                <a16:creationId xmlns:a16="http://schemas.microsoft.com/office/drawing/2014/main" id="{768307A2-261B-9BE3-F3F6-032F1014D798}"/>
              </a:ext>
            </a:extLst>
          </p:cNvPr>
          <p:cNvPicPr>
            <a:picLocks noChangeAspect="1"/>
          </p:cNvPicPr>
          <p:nvPr/>
        </p:nvPicPr>
        <p:blipFill rotWithShape="1">
          <a:blip r:embed="rId43">
            <a:extLst>
              <a:ext uri="{28A0092B-C50C-407E-A947-70E740481C1C}">
                <a14:useLocalDpi xmlns:a14="http://schemas.microsoft.com/office/drawing/2010/main" val="0"/>
              </a:ext>
            </a:extLst>
          </a:blip>
          <a:srcRect l="1628" t="2828" r="792" b="2527"/>
          <a:stretch/>
        </p:blipFill>
        <p:spPr>
          <a:xfrm>
            <a:off x="29271890" y="6821292"/>
            <a:ext cx="7002062" cy="5433063"/>
          </a:xfrm>
          <a:prstGeom prst="rect">
            <a:avLst/>
          </a:prstGeom>
        </p:spPr>
      </p:pic>
      <p:pic>
        <p:nvPicPr>
          <p:cNvPr id="56" name="Grafik 55" descr="Ein Bild, das Text, Screenshot, Diagramm, Reihe enthält.&#10;&#10;Automatisch generierte Beschreibung">
            <a:extLst>
              <a:ext uri="{FF2B5EF4-FFF2-40B4-BE49-F238E27FC236}">
                <a16:creationId xmlns:a16="http://schemas.microsoft.com/office/drawing/2014/main" id="{45049E61-8A38-C803-C776-963BF4A57F26}"/>
              </a:ext>
            </a:extLst>
          </p:cNvPr>
          <p:cNvPicPr>
            <a:picLocks noChangeAspect="1"/>
          </p:cNvPicPr>
          <p:nvPr/>
        </p:nvPicPr>
        <p:blipFill rotWithShape="1">
          <a:blip r:embed="rId44">
            <a:extLst>
              <a:ext uri="{28A0092B-C50C-407E-A947-70E740481C1C}">
                <a14:useLocalDpi xmlns:a14="http://schemas.microsoft.com/office/drawing/2010/main" val="0"/>
              </a:ext>
            </a:extLst>
          </a:blip>
          <a:srcRect l="1632" t="3529" b="3202"/>
          <a:stretch/>
        </p:blipFill>
        <p:spPr>
          <a:xfrm>
            <a:off x="28978190" y="6204917"/>
            <a:ext cx="8235040" cy="6246468"/>
          </a:xfrm>
          <a:prstGeom prst="rect">
            <a:avLst/>
          </a:prstGeom>
        </p:spPr>
      </p:pic>
      <p:sp>
        <p:nvSpPr>
          <p:cNvPr id="8" name="Textfeld 7">
            <a:extLst>
              <a:ext uri="{FF2B5EF4-FFF2-40B4-BE49-F238E27FC236}">
                <a16:creationId xmlns:a16="http://schemas.microsoft.com/office/drawing/2014/main" id="{5EAFA1C9-BF3A-84EB-BF38-8B3A505D7244}"/>
              </a:ext>
            </a:extLst>
          </p:cNvPr>
          <p:cNvSpPr txBox="1"/>
          <p:nvPr/>
        </p:nvSpPr>
        <p:spPr>
          <a:xfrm>
            <a:off x="15151482" y="20007778"/>
            <a:ext cx="12765736" cy="954107"/>
          </a:xfrm>
          <a:prstGeom prst="rect">
            <a:avLst/>
          </a:prstGeom>
          <a:noFill/>
        </p:spPr>
        <p:txBody>
          <a:bodyPr wrap="square" rtlCol="0">
            <a:spAutoFit/>
          </a:bodyPr>
          <a:lstStyle/>
          <a:p>
            <a:r>
              <a:rPr lang="en-US" sz="2800" b="1" dirty="0">
                <a:effectLst/>
                <a:latin typeface="Arial" panose="020B0604020202020204" pitchFamily="34" charset="0"/>
                <a:cs typeface="Arial" panose="020B0604020202020204" pitchFamily="34" charset="0"/>
              </a:rPr>
              <a:t>The height of registered dogs correlates positively with the ratio of green</a:t>
            </a:r>
          </a:p>
          <a:p>
            <a:r>
              <a:rPr lang="en-US" sz="2800" b="1" dirty="0">
                <a:effectLst/>
                <a:latin typeface="Arial" panose="020B0604020202020204" pitchFamily="34" charset="0"/>
                <a:cs typeface="Arial" panose="020B0604020202020204" pitchFamily="34" charset="0"/>
              </a:rPr>
              <a:t>space in a d</a:t>
            </a:r>
            <a:r>
              <a:rPr lang="en-US" sz="2800" b="1" dirty="0">
                <a:latin typeface="Arial" panose="020B0604020202020204" pitchFamily="34" charset="0"/>
                <a:cs typeface="Arial" panose="020B0604020202020204" pitchFamily="34" charset="0"/>
              </a:rPr>
              <a:t>istrict.</a:t>
            </a:r>
            <a:endParaRPr lang="en-US" sz="2800" b="1" dirty="0">
              <a:effectLst/>
              <a:latin typeface="Arial" panose="020B0604020202020204" pitchFamily="34" charset="0"/>
              <a:cs typeface="Arial" panose="020B0604020202020204" pitchFamily="34" charset="0"/>
            </a:endParaRPr>
          </a:p>
        </p:txBody>
      </p:sp>
      <p:sp>
        <p:nvSpPr>
          <p:cNvPr id="72" name="Textfeld 71">
            <a:extLst>
              <a:ext uri="{FF2B5EF4-FFF2-40B4-BE49-F238E27FC236}">
                <a16:creationId xmlns:a16="http://schemas.microsoft.com/office/drawing/2014/main" id="{41984AF6-A041-5A34-0BF3-081AA87C7DA9}"/>
              </a:ext>
            </a:extLst>
          </p:cNvPr>
          <p:cNvSpPr txBox="1"/>
          <p:nvPr/>
        </p:nvSpPr>
        <p:spPr>
          <a:xfrm>
            <a:off x="15143450" y="25330064"/>
            <a:ext cx="7051446" cy="2554545"/>
          </a:xfrm>
          <a:prstGeom prst="rect">
            <a:avLst/>
          </a:prstGeom>
          <a:noFill/>
        </p:spPr>
        <p:txBody>
          <a:bodyPr wrap="square" rtlCol="0">
            <a:spAutoFit/>
          </a:bodyPr>
          <a:lstStyle/>
          <a:p>
            <a:r>
              <a:rPr lang="en-GB" sz="2000" b="1" dirty="0"/>
              <a:t>Results:</a:t>
            </a:r>
          </a:p>
          <a:p>
            <a:pPr marL="342900" indent="-342900">
              <a:buFont typeface="Arial" panose="020B0604020202020204" pitchFamily="34" charset="0"/>
              <a:buChar char="•"/>
            </a:pPr>
            <a:r>
              <a:rPr lang="en-GB" sz="2000" dirty="0"/>
              <a:t>Green districts: Threshold at 20% green space </a:t>
            </a:r>
          </a:p>
          <a:p>
            <a:r>
              <a:rPr lang="en-GB" sz="2000" dirty="0"/>
              <a:t>            =&gt; 12 vs. 11 districts</a:t>
            </a:r>
          </a:p>
          <a:p>
            <a:pPr marL="342900" indent="-342900">
              <a:buFont typeface="Arial" panose="020B0604020202020204" pitchFamily="34" charset="0"/>
              <a:buChar char="•"/>
            </a:pPr>
            <a:r>
              <a:rPr lang="en-GB" sz="2000" dirty="0"/>
              <a:t>Slight shift of 1</a:t>
            </a:r>
            <a:r>
              <a:rPr lang="en-GB" sz="2000" baseline="30000" dirty="0"/>
              <a:t>st</a:t>
            </a:r>
            <a:r>
              <a:rPr lang="en-GB" sz="2000" dirty="0"/>
              <a:t>, 2</a:t>
            </a:r>
            <a:r>
              <a:rPr lang="en-GB" sz="2000" baseline="30000" dirty="0"/>
              <a:t>nd</a:t>
            </a:r>
            <a:r>
              <a:rPr lang="en-GB" sz="2000" dirty="0"/>
              <a:t> and 3</a:t>
            </a:r>
            <a:r>
              <a:rPr lang="en-GB" sz="2000" baseline="30000" dirty="0"/>
              <a:t>rd</a:t>
            </a:r>
            <a:r>
              <a:rPr lang="en-GB" sz="2000" dirty="0"/>
              <a:t> quartile to higher heights</a:t>
            </a:r>
          </a:p>
          <a:p>
            <a:pPr marL="342900" indent="-342900">
              <a:buFont typeface="Arial" panose="020B0604020202020204" pitchFamily="34" charset="0"/>
              <a:buChar char="•"/>
            </a:pPr>
            <a:r>
              <a:rPr lang="en-GB" sz="2000" dirty="0"/>
              <a:t>Correlation-Coeff.:</a:t>
            </a:r>
          </a:p>
          <a:p>
            <a:r>
              <a:rPr lang="en-GB" sz="2000" dirty="0"/>
              <a:t>         - [Heights vs. Green Ratio]: only ~ 0.07 (!)</a:t>
            </a:r>
          </a:p>
          <a:p>
            <a:r>
              <a:rPr lang="en-GB" sz="2000" dirty="0"/>
              <a:t>         - [Mean of all Heights per District vs. Green Ratio]: ~ 0.68</a:t>
            </a:r>
          </a:p>
          <a:p>
            <a:pPr marL="342900" indent="-342900">
              <a:buFont typeface="Arial" panose="020B0604020202020204" pitchFamily="34" charset="0"/>
              <a:buChar char="•"/>
            </a:pPr>
            <a:r>
              <a:rPr lang="en-GB" sz="2000" dirty="0"/>
              <a:t>But: Significant difference in abs. number of dogs</a:t>
            </a:r>
          </a:p>
        </p:txBody>
      </p:sp>
      <p:sp>
        <p:nvSpPr>
          <p:cNvPr id="87" name="Textfeld 86">
            <a:extLst>
              <a:ext uri="{FF2B5EF4-FFF2-40B4-BE49-F238E27FC236}">
                <a16:creationId xmlns:a16="http://schemas.microsoft.com/office/drawing/2014/main" id="{FF158A9A-90FD-E4C5-2089-7D71760187C1}"/>
              </a:ext>
            </a:extLst>
          </p:cNvPr>
          <p:cNvSpPr txBox="1"/>
          <p:nvPr/>
        </p:nvSpPr>
        <p:spPr>
          <a:xfrm>
            <a:off x="22194897" y="25536947"/>
            <a:ext cx="5916668" cy="1323439"/>
          </a:xfrm>
          <a:prstGeom prst="rect">
            <a:avLst/>
          </a:prstGeom>
          <a:noFill/>
        </p:spPr>
        <p:txBody>
          <a:bodyPr wrap="square" rtlCol="0">
            <a:spAutoFit/>
          </a:bodyPr>
          <a:lstStyle/>
          <a:p>
            <a:r>
              <a:rPr lang="en-GB" sz="2000" b="1" dirty="0"/>
              <a:t>Conclusion:</a:t>
            </a:r>
          </a:p>
          <a:p>
            <a:pPr marL="342900" indent="-342900">
              <a:buFont typeface="Arial" panose="020B0604020202020204" pitchFamily="34" charset="0"/>
              <a:buChar char="•"/>
            </a:pPr>
            <a:r>
              <a:rPr lang="en-GB" sz="2000" dirty="0"/>
              <a:t>No linear relationship between all Heights and  Green Space Ratio</a:t>
            </a:r>
          </a:p>
          <a:p>
            <a:pPr marL="342900" indent="-342900">
              <a:buFont typeface="Arial" panose="020B0604020202020204" pitchFamily="34" charset="0"/>
              <a:buChar char="•"/>
            </a:pPr>
            <a:r>
              <a:rPr lang="en-GB" sz="2000" dirty="0"/>
              <a:t>Upward trend when looking at mean of heights</a:t>
            </a:r>
          </a:p>
        </p:txBody>
      </p:sp>
      <p:pic>
        <p:nvPicPr>
          <p:cNvPr id="54" name="Grafik 53" descr="Ein Bild, das Text, Screenshot, Schrift, Zahl enthält.&#10;&#10;Automatisch generierte Beschreibung">
            <a:extLst>
              <a:ext uri="{FF2B5EF4-FFF2-40B4-BE49-F238E27FC236}">
                <a16:creationId xmlns:a16="http://schemas.microsoft.com/office/drawing/2014/main" id="{0497AC71-E033-324B-A55B-58F79D991CB3}"/>
              </a:ext>
            </a:extLst>
          </p:cNvPr>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21830622" y="20940935"/>
            <a:ext cx="5852172" cy="4389129"/>
          </a:xfrm>
          <a:prstGeom prst="rect">
            <a:avLst/>
          </a:prstGeom>
        </p:spPr>
      </p:pic>
      <p:pic>
        <p:nvPicPr>
          <p:cNvPr id="64" name="Grafik 63" descr="Ein Bild, das Text, Screenshot, Diagramm, Reihe enthält.&#10;&#10;Automatisch generierte Beschreibung">
            <a:extLst>
              <a:ext uri="{FF2B5EF4-FFF2-40B4-BE49-F238E27FC236}">
                <a16:creationId xmlns:a16="http://schemas.microsoft.com/office/drawing/2014/main" id="{B886F1E6-E85D-B3EE-D751-38807B5C91A8}"/>
              </a:ext>
            </a:extLst>
          </p:cNvPr>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15406668" y="21063305"/>
            <a:ext cx="6016721" cy="4197713"/>
          </a:xfrm>
          <a:prstGeom prst="rect">
            <a:avLst/>
          </a:prstGeom>
        </p:spPr>
      </p:pic>
      <p:pic>
        <p:nvPicPr>
          <p:cNvPr id="77" name="Grafik 76" descr="Ein Bild, das Screenshot, Text, Reihe, Schrift enthält.&#10;&#10;Automatisch generierte Beschreibung">
            <a:extLst>
              <a:ext uri="{FF2B5EF4-FFF2-40B4-BE49-F238E27FC236}">
                <a16:creationId xmlns:a16="http://schemas.microsoft.com/office/drawing/2014/main" id="{BEBE7A49-0CFD-D121-F543-ACD81D21E671}"/>
              </a:ext>
            </a:extLst>
          </p:cNvPr>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4335960" y="19962454"/>
            <a:ext cx="9723985" cy="2701107"/>
          </a:xfrm>
          <a:prstGeom prst="rect">
            <a:avLst/>
          </a:prstGeom>
        </p:spPr>
      </p:pic>
      <p:pic>
        <p:nvPicPr>
          <p:cNvPr id="79" name="Grafik 78" descr="Ein Bild, das Text, Karte enthält.&#10;&#10;Automatisch generierte Beschreibung">
            <a:extLst>
              <a:ext uri="{FF2B5EF4-FFF2-40B4-BE49-F238E27FC236}">
                <a16:creationId xmlns:a16="http://schemas.microsoft.com/office/drawing/2014/main" id="{15C7E4D7-2A26-1FB4-8603-688E1774AFB6}"/>
              </a:ext>
            </a:extLst>
          </p:cNvPr>
          <p:cNvPicPr>
            <a:picLocks noChangeAspect="1"/>
          </p:cNvPicPr>
          <p:nvPr/>
        </p:nvPicPr>
        <p:blipFill>
          <a:blip r:embed="rId48">
            <a:extLst>
              <a:ext uri="{28A0092B-C50C-407E-A947-70E740481C1C}">
                <a14:useLocalDpi xmlns:a14="http://schemas.microsoft.com/office/drawing/2010/main" val="0"/>
              </a:ext>
            </a:extLst>
          </a:blip>
          <a:stretch>
            <a:fillRect/>
          </a:stretch>
        </p:blipFill>
        <p:spPr>
          <a:xfrm>
            <a:off x="8899072" y="16459200"/>
            <a:ext cx="5108844" cy="3484231"/>
          </a:xfrm>
          <a:prstGeom prst="rect">
            <a:avLst/>
          </a:prstGeom>
        </p:spPr>
      </p:pic>
      <p:pic>
        <p:nvPicPr>
          <p:cNvPr id="40" name="Grafik 39">
            <a:extLst>
              <a:ext uri="{FF2B5EF4-FFF2-40B4-BE49-F238E27FC236}">
                <a16:creationId xmlns:a16="http://schemas.microsoft.com/office/drawing/2014/main" id="{5A2BDC33-DAF5-6DCD-3F92-5D8BA9BD2508}"/>
              </a:ext>
            </a:extLst>
          </p:cNvPr>
          <p:cNvPicPr>
            <a:picLocks noChangeAspect="1"/>
          </p:cNvPicPr>
          <p:nvPr/>
        </p:nvPicPr>
        <p:blipFill>
          <a:blip r:embed="rId49"/>
          <a:stretch>
            <a:fillRect/>
          </a:stretch>
        </p:blipFill>
        <p:spPr>
          <a:xfrm>
            <a:off x="29248109" y="15511520"/>
            <a:ext cx="6350236" cy="3927686"/>
          </a:xfrm>
          <a:prstGeom prst="rect">
            <a:avLst/>
          </a:prstGeom>
        </p:spPr>
      </p:pic>
      <p:pic>
        <p:nvPicPr>
          <p:cNvPr id="57" name="Grafik 56">
            <a:extLst>
              <a:ext uri="{FF2B5EF4-FFF2-40B4-BE49-F238E27FC236}">
                <a16:creationId xmlns:a16="http://schemas.microsoft.com/office/drawing/2014/main" id="{936584A8-03E3-925F-3B1D-709ECA07E4AF}"/>
              </a:ext>
            </a:extLst>
          </p:cNvPr>
          <p:cNvPicPr>
            <a:picLocks noChangeAspect="1"/>
          </p:cNvPicPr>
          <p:nvPr/>
        </p:nvPicPr>
        <p:blipFill>
          <a:blip r:embed="rId50"/>
          <a:stretch>
            <a:fillRect/>
          </a:stretch>
        </p:blipFill>
        <p:spPr>
          <a:xfrm>
            <a:off x="35582368" y="15985225"/>
            <a:ext cx="5507499" cy="5378345"/>
          </a:xfrm>
          <a:prstGeom prst="rect">
            <a:avLst/>
          </a:prstGeom>
        </p:spPr>
      </p:pic>
      <p:pic>
        <p:nvPicPr>
          <p:cNvPr id="60" name="Grafik 59">
            <a:extLst>
              <a:ext uri="{FF2B5EF4-FFF2-40B4-BE49-F238E27FC236}">
                <a16:creationId xmlns:a16="http://schemas.microsoft.com/office/drawing/2014/main" id="{D748B936-AAAE-4932-FCDA-EF0C23101CE7}"/>
              </a:ext>
            </a:extLst>
          </p:cNvPr>
          <p:cNvPicPr>
            <a:picLocks noChangeAspect="1"/>
          </p:cNvPicPr>
          <p:nvPr/>
        </p:nvPicPr>
        <p:blipFill>
          <a:blip r:embed="rId51"/>
          <a:stretch>
            <a:fillRect/>
          </a:stretch>
        </p:blipFill>
        <p:spPr>
          <a:xfrm>
            <a:off x="36050450" y="15510247"/>
            <a:ext cx="5048250" cy="238125"/>
          </a:xfrm>
          <a:prstGeom prst="rect">
            <a:avLst/>
          </a:prstGeom>
        </p:spPr>
      </p:pic>
    </p:spTree>
    <p:extLst>
      <p:ext uri="{BB962C8B-B14F-4D97-AF65-F5344CB8AC3E}">
        <p14:creationId xmlns:p14="http://schemas.microsoft.com/office/powerpoint/2010/main" val="22746652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a:themeElements>
    <a:clrScheme name="FHTW2021">
      <a:dk1>
        <a:sysClr val="windowText" lastClr="000000"/>
      </a:dk1>
      <a:lt1>
        <a:sysClr val="window" lastClr="FFFFFF"/>
      </a:lt1>
      <a:dk2>
        <a:srgbClr val="72777A"/>
      </a:dk2>
      <a:lt2>
        <a:srgbClr val="E7E6E6"/>
      </a:lt2>
      <a:accent1>
        <a:srgbClr val="00649C"/>
      </a:accent1>
      <a:accent2>
        <a:srgbClr val="8BB31D"/>
      </a:accent2>
      <a:accent3>
        <a:srgbClr val="72777A"/>
      </a:accent3>
      <a:accent4>
        <a:srgbClr val="00649C"/>
      </a:accent4>
      <a:accent5>
        <a:srgbClr val="8BB31D"/>
      </a:accent5>
      <a:accent6>
        <a:srgbClr val="72777A"/>
      </a:accent6>
      <a:hlink>
        <a:srgbClr val="00649C"/>
      </a:hlink>
      <a:folHlink>
        <a:srgbClr val="8BB31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1" id="{B19388E0-EE8A-4017-AE31-3A7F743A0F6C}" vid="{682269ED-0FA8-4992-80CD-E1EF5E9FFBE0}"/>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FHTW Poster A0 hoch 20211206</Template>
  <TotalTime>0</TotalTime>
  <Words>503</Words>
  <Application>Microsoft Office PowerPoint</Application>
  <PresentationFormat>Benutzerdefiniert</PresentationFormat>
  <Paragraphs>85</Paragraphs>
  <Slides>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Arial</vt:lpstr>
      <vt:lpstr>Arial Black</vt:lpstr>
      <vt:lpstr>Calibri</vt:lpstr>
      <vt:lpstr>Times New Roman</vt:lpstr>
      <vt:lpstr>Office</vt:lpstr>
      <vt:lpstr>Dogs in Vienna – an Exploration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Martin Deinhofer</dc:creator>
  <cp:lastModifiedBy>anna.till@gmx.at</cp:lastModifiedBy>
  <cp:revision>52</cp:revision>
  <dcterms:created xsi:type="dcterms:W3CDTF">2021-12-09T11:58:10Z</dcterms:created>
  <dcterms:modified xsi:type="dcterms:W3CDTF">2024-10-20T17:51:18Z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Office:4</vt:lpwstr>
  </property>
  <property fmtid="{D5CDD505-2E9C-101B-9397-08002B2CF9AE}" pid="3" name="ClassificationContentMarkingFooterText">
    <vt:lpwstr>Internal</vt:lpwstr>
  </property>
  <property fmtid="{D5CDD505-2E9C-101B-9397-08002B2CF9AE}" pid="4" name="MSIP_Label_72c5815d-2d9c-4f93-8421-5cec488c1928_Enabled">
    <vt:lpwstr>true</vt:lpwstr>
  </property>
  <property fmtid="{D5CDD505-2E9C-101B-9397-08002B2CF9AE}" pid="5" name="MSIP_Label_72c5815d-2d9c-4f93-8421-5cec488c1928_SetDate">
    <vt:lpwstr>2024-10-20T00:12:32Z</vt:lpwstr>
  </property>
  <property fmtid="{D5CDD505-2E9C-101B-9397-08002B2CF9AE}" pid="6" name="MSIP_Label_72c5815d-2d9c-4f93-8421-5cec488c1928_Method">
    <vt:lpwstr>Privileged</vt:lpwstr>
  </property>
  <property fmtid="{D5CDD505-2E9C-101B-9397-08002B2CF9AE}" pid="7" name="MSIP_Label_72c5815d-2d9c-4f93-8421-5cec488c1928_Name">
    <vt:lpwstr>72c5815d-2d9c-4f93-8421-5cec488c1928</vt:lpwstr>
  </property>
  <property fmtid="{D5CDD505-2E9C-101B-9397-08002B2CF9AE}" pid="8" name="MSIP_Label_72c5815d-2d9c-4f93-8421-5cec488c1928_SiteId">
    <vt:lpwstr>0f6f68be-4ef2-465a-986b-eb9a250d9789</vt:lpwstr>
  </property>
  <property fmtid="{D5CDD505-2E9C-101B-9397-08002B2CF9AE}" pid="9" name="MSIP_Label_72c5815d-2d9c-4f93-8421-5cec488c1928_ActionId">
    <vt:lpwstr>37cac0c5-8506-4195-b83a-fb517a3d1098</vt:lpwstr>
  </property>
  <property fmtid="{D5CDD505-2E9C-101B-9397-08002B2CF9AE}" pid="10" name="MSIP_Label_72c5815d-2d9c-4f93-8421-5cec488c1928_ContentBits">
    <vt:lpwstr>0</vt:lpwstr>
  </property>
</Properties>
</file>