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5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8F3549-C577-4D3D-8E47-CF862004F88D}" v="3" dt="2021-06-26T00:26:26.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RESE REED" userId="1c07946cfd129837" providerId="LiveId" clId="{E28F3549-C577-4D3D-8E47-CF862004F88D}"/>
    <pc:docChg chg="undo custSel addSld delSld modSld sldOrd">
      <pc:chgData name="THERESE REED" userId="1c07946cfd129837" providerId="LiveId" clId="{E28F3549-C577-4D3D-8E47-CF862004F88D}" dt="2021-06-26T01:18:13.050" v="709" actId="26606"/>
      <pc:docMkLst>
        <pc:docMk/>
      </pc:docMkLst>
      <pc:sldChg chg="addSp delSp modSp mod ord setBg">
        <pc:chgData name="THERESE REED" userId="1c07946cfd129837" providerId="LiveId" clId="{E28F3549-C577-4D3D-8E47-CF862004F88D}" dt="2021-06-26T01:18:13.050" v="709" actId="26606"/>
        <pc:sldMkLst>
          <pc:docMk/>
          <pc:sldMk cId="555358664" sldId="256"/>
        </pc:sldMkLst>
        <pc:spChg chg="mod">
          <ac:chgData name="THERESE REED" userId="1c07946cfd129837" providerId="LiveId" clId="{E28F3549-C577-4D3D-8E47-CF862004F88D}" dt="2021-06-26T01:18:13.050" v="709" actId="26606"/>
          <ac:spMkLst>
            <pc:docMk/>
            <pc:sldMk cId="555358664" sldId="256"/>
            <ac:spMk id="2" creationId="{6CBD0A64-A48C-48D1-AAB7-AA37A3CA6140}"/>
          </ac:spMkLst>
        </pc:spChg>
        <pc:spChg chg="del mod">
          <ac:chgData name="THERESE REED" userId="1c07946cfd129837" providerId="LiveId" clId="{E28F3549-C577-4D3D-8E47-CF862004F88D}" dt="2021-06-26T00:23:29.131" v="79" actId="21"/>
          <ac:spMkLst>
            <pc:docMk/>
            <pc:sldMk cId="555358664" sldId="256"/>
            <ac:spMk id="3" creationId="{F95912CA-C433-4D0C-9F97-81E641A71385}"/>
          </ac:spMkLst>
        </pc:spChg>
        <pc:spChg chg="add del">
          <ac:chgData name="THERESE REED" userId="1c07946cfd129837" providerId="LiveId" clId="{E28F3549-C577-4D3D-8E47-CF862004F88D}" dt="2021-06-26T01:18:00.548" v="704" actId="26606"/>
          <ac:spMkLst>
            <pc:docMk/>
            <pc:sldMk cId="555358664" sldId="256"/>
            <ac:spMk id="6" creationId="{D12DDE76-C203-4047-9998-63900085B5E8}"/>
          </ac:spMkLst>
        </pc:spChg>
        <pc:spChg chg="add del">
          <ac:chgData name="THERESE REED" userId="1c07946cfd129837" providerId="LiveId" clId="{E28F3549-C577-4D3D-8E47-CF862004F88D}" dt="2021-06-26T01:18:05.501" v="706" actId="26606"/>
          <ac:spMkLst>
            <pc:docMk/>
            <pc:sldMk cId="555358664" sldId="256"/>
            <ac:spMk id="8" creationId="{665DBBEF-238B-476B-96AB-8AAC3224ECEA}"/>
          </ac:spMkLst>
        </pc:spChg>
        <pc:spChg chg="add del">
          <ac:chgData name="THERESE REED" userId="1c07946cfd129837" providerId="LiveId" clId="{E28F3549-C577-4D3D-8E47-CF862004F88D}" dt="2021-06-26T01:17:49.689" v="700" actId="26606"/>
          <ac:spMkLst>
            <pc:docMk/>
            <pc:sldMk cId="555358664" sldId="256"/>
            <ac:spMk id="9" creationId="{D4771268-CB57-404A-9271-370EB28F6090}"/>
          </ac:spMkLst>
        </pc:spChg>
        <pc:spChg chg="add del">
          <ac:chgData name="THERESE REED" userId="1c07946cfd129837" providerId="LiveId" clId="{E28F3549-C577-4D3D-8E47-CF862004F88D}" dt="2021-06-26T01:18:05.501" v="706" actId="26606"/>
          <ac:spMkLst>
            <pc:docMk/>
            <pc:sldMk cId="555358664" sldId="256"/>
            <ac:spMk id="11" creationId="{3FCFB1DE-0B7E-48CC-BA90-B2AB0889F9D6}"/>
          </ac:spMkLst>
        </pc:spChg>
        <pc:spChg chg="add del">
          <ac:chgData name="THERESE REED" userId="1c07946cfd129837" providerId="LiveId" clId="{E28F3549-C577-4D3D-8E47-CF862004F88D}" dt="2021-06-26T01:18:13.047" v="708" actId="26606"/>
          <ac:spMkLst>
            <pc:docMk/>
            <pc:sldMk cId="555358664" sldId="256"/>
            <ac:spMk id="13" creationId="{84A8DE83-DE75-4B41-9DB4-A7EC0B0DEC0B}"/>
          </ac:spMkLst>
        </pc:spChg>
        <pc:spChg chg="add del">
          <ac:chgData name="THERESE REED" userId="1c07946cfd129837" providerId="LiveId" clId="{E28F3549-C577-4D3D-8E47-CF862004F88D}" dt="2021-06-26T01:18:13.047" v="708" actId="26606"/>
          <ac:spMkLst>
            <pc:docMk/>
            <pc:sldMk cId="555358664" sldId="256"/>
            <ac:spMk id="14" creationId="{A8384FB5-9ADC-4DDC-881B-597D56F5B15D}"/>
          </ac:spMkLst>
        </pc:spChg>
        <pc:spChg chg="add del">
          <ac:chgData name="THERESE REED" userId="1c07946cfd129837" providerId="LiveId" clId="{E28F3549-C577-4D3D-8E47-CF862004F88D}" dt="2021-06-26T01:18:13.047" v="708" actId="26606"/>
          <ac:spMkLst>
            <pc:docMk/>
            <pc:sldMk cId="555358664" sldId="256"/>
            <ac:spMk id="15" creationId="{A7009A0A-BEF5-4EAC-AF15-E4F9F002E239}"/>
          </ac:spMkLst>
        </pc:spChg>
        <pc:spChg chg="add del">
          <ac:chgData name="THERESE REED" userId="1c07946cfd129837" providerId="LiveId" clId="{E28F3549-C577-4D3D-8E47-CF862004F88D}" dt="2021-06-26T01:18:13.047" v="708" actId="26606"/>
          <ac:spMkLst>
            <pc:docMk/>
            <pc:sldMk cId="555358664" sldId="256"/>
            <ac:spMk id="16" creationId="{1199E1B1-A8C0-4FE8-A5A8-1CB41D69F857}"/>
          </ac:spMkLst>
        </pc:spChg>
        <pc:picChg chg="add mod modCrop">
          <ac:chgData name="THERESE REED" userId="1c07946cfd129837" providerId="LiveId" clId="{E28F3549-C577-4D3D-8E47-CF862004F88D}" dt="2021-06-26T01:18:13.050" v="709" actId="26606"/>
          <ac:picMkLst>
            <pc:docMk/>
            <pc:sldMk cId="555358664" sldId="256"/>
            <ac:picMk id="4" creationId="{FC7108D9-1F56-4D9B-B0F0-C5115249DBA9}"/>
          </ac:picMkLst>
        </pc:picChg>
      </pc:sldChg>
      <pc:sldChg chg="addSp delSp modSp mod ord">
        <pc:chgData name="THERESE REED" userId="1c07946cfd129837" providerId="LiveId" clId="{E28F3549-C577-4D3D-8E47-CF862004F88D}" dt="2021-06-26T00:46:34.101" v="674" actId="2711"/>
        <pc:sldMkLst>
          <pc:docMk/>
          <pc:sldMk cId="723773215" sldId="257"/>
        </pc:sldMkLst>
        <pc:spChg chg="mod">
          <ac:chgData name="THERESE REED" userId="1c07946cfd129837" providerId="LiveId" clId="{E28F3549-C577-4D3D-8E47-CF862004F88D}" dt="2021-06-26T00:46:34.101" v="674" actId="2711"/>
          <ac:spMkLst>
            <pc:docMk/>
            <pc:sldMk cId="723773215" sldId="257"/>
            <ac:spMk id="2" creationId="{EF03F573-B8C4-4066-AD18-088CAD1DD009}"/>
          </ac:spMkLst>
        </pc:spChg>
        <pc:spChg chg="add del mod">
          <ac:chgData name="THERESE REED" userId="1c07946cfd129837" providerId="LiveId" clId="{E28F3549-C577-4D3D-8E47-CF862004F88D}" dt="2021-06-26T00:25:19.943" v="99" actId="478"/>
          <ac:spMkLst>
            <pc:docMk/>
            <pc:sldMk cId="723773215" sldId="257"/>
            <ac:spMk id="5" creationId="{9855C43E-CB85-4F09-9BCF-FE53695D4B1D}"/>
          </ac:spMkLst>
        </pc:spChg>
        <pc:spChg chg="del mod">
          <ac:chgData name="THERESE REED" userId="1c07946cfd129837" providerId="LiveId" clId="{E28F3549-C577-4D3D-8E47-CF862004F88D}" dt="2021-06-25T00:54:02.889" v="2" actId="22"/>
          <ac:spMkLst>
            <pc:docMk/>
            <pc:sldMk cId="723773215" sldId="257"/>
            <ac:spMk id="7" creationId="{EE9A6F5C-F9F6-489E-A063-9EE4A610948D}"/>
          </ac:spMkLst>
        </pc:spChg>
        <pc:picChg chg="add del mod ord">
          <ac:chgData name="THERESE REED" userId="1c07946cfd129837" providerId="LiveId" clId="{E28F3549-C577-4D3D-8E47-CF862004F88D}" dt="2021-06-26T00:17:21.433" v="8" actId="478"/>
          <ac:picMkLst>
            <pc:docMk/>
            <pc:sldMk cId="723773215" sldId="257"/>
            <ac:picMk id="4" creationId="{06B5396B-555C-41A3-A179-2F1D9DDF9E59}"/>
          </ac:picMkLst>
        </pc:picChg>
      </pc:sldChg>
      <pc:sldChg chg="delSp modSp mod">
        <pc:chgData name="THERESE REED" userId="1c07946cfd129837" providerId="LiveId" clId="{E28F3549-C577-4D3D-8E47-CF862004F88D}" dt="2021-06-26T00:46:41.971" v="677" actId="2711"/>
        <pc:sldMkLst>
          <pc:docMk/>
          <pc:sldMk cId="512508916" sldId="258"/>
        </pc:sldMkLst>
        <pc:spChg chg="mod">
          <ac:chgData name="THERESE REED" userId="1c07946cfd129837" providerId="LiveId" clId="{E28F3549-C577-4D3D-8E47-CF862004F88D}" dt="2021-06-26T00:46:41.971" v="677" actId="2711"/>
          <ac:spMkLst>
            <pc:docMk/>
            <pc:sldMk cId="512508916" sldId="258"/>
            <ac:spMk id="2" creationId="{8686DE05-8B32-4001-B9E2-582E79915D0C}"/>
          </ac:spMkLst>
        </pc:spChg>
        <pc:spChg chg="del mod">
          <ac:chgData name="THERESE REED" userId="1c07946cfd129837" providerId="LiveId" clId="{E28F3549-C577-4D3D-8E47-CF862004F88D}" dt="2021-06-26T00:23:47.325" v="82" actId="478"/>
          <ac:spMkLst>
            <pc:docMk/>
            <pc:sldMk cId="512508916" sldId="258"/>
            <ac:spMk id="3" creationId="{C8E4F0EF-D0B1-4D5E-B8B9-7163013EB208}"/>
          </ac:spMkLst>
        </pc:spChg>
      </pc:sldChg>
      <pc:sldChg chg="addSp delSp modSp mod">
        <pc:chgData name="THERESE REED" userId="1c07946cfd129837" providerId="LiveId" clId="{E28F3549-C577-4D3D-8E47-CF862004F88D}" dt="2021-06-26T00:46:52.178" v="678" actId="2711"/>
        <pc:sldMkLst>
          <pc:docMk/>
          <pc:sldMk cId="2016979957" sldId="259"/>
        </pc:sldMkLst>
        <pc:spChg chg="add del mod">
          <ac:chgData name="THERESE REED" userId="1c07946cfd129837" providerId="LiveId" clId="{E28F3549-C577-4D3D-8E47-CF862004F88D}" dt="2021-06-26T00:46:52.178" v="678" actId="2711"/>
          <ac:spMkLst>
            <pc:docMk/>
            <pc:sldMk cId="2016979957" sldId="259"/>
            <ac:spMk id="2" creationId="{3FF82015-3751-4FD4-A91B-7BAA17416B2E}"/>
          </ac:spMkLst>
        </pc:spChg>
        <pc:spChg chg="del mod">
          <ac:chgData name="THERESE REED" userId="1c07946cfd129837" providerId="LiveId" clId="{E28F3549-C577-4D3D-8E47-CF862004F88D}" dt="2021-06-26T00:23:53.616" v="84" actId="478"/>
          <ac:spMkLst>
            <pc:docMk/>
            <pc:sldMk cId="2016979957" sldId="259"/>
            <ac:spMk id="3" creationId="{AE3DC3CC-CD0D-40E8-9730-029BC41D41F7}"/>
          </ac:spMkLst>
        </pc:spChg>
        <pc:spChg chg="add del mod">
          <ac:chgData name="THERESE REED" userId="1c07946cfd129837" providerId="LiveId" clId="{E28F3549-C577-4D3D-8E47-CF862004F88D}" dt="2021-06-26T00:24:52.603" v="92" actId="478"/>
          <ac:spMkLst>
            <pc:docMk/>
            <pc:sldMk cId="2016979957" sldId="259"/>
            <ac:spMk id="5" creationId="{33AC5871-E919-4A96-81AF-562322211C1F}"/>
          </ac:spMkLst>
        </pc:spChg>
        <pc:spChg chg="add del mod">
          <ac:chgData name="THERESE REED" userId="1c07946cfd129837" providerId="LiveId" clId="{E28F3549-C577-4D3D-8E47-CF862004F88D}" dt="2021-06-26T00:24:56.148" v="95" actId="478"/>
          <ac:spMkLst>
            <pc:docMk/>
            <pc:sldMk cId="2016979957" sldId="259"/>
            <ac:spMk id="7" creationId="{5805C873-209E-4416-9863-14940645E42D}"/>
          </ac:spMkLst>
        </pc:spChg>
      </pc:sldChg>
      <pc:sldChg chg="modSp mod">
        <pc:chgData name="THERESE REED" userId="1c07946cfd129837" providerId="LiveId" clId="{E28F3549-C577-4D3D-8E47-CF862004F88D}" dt="2021-06-26T00:47:01.648" v="679" actId="2711"/>
        <pc:sldMkLst>
          <pc:docMk/>
          <pc:sldMk cId="3315273548" sldId="260"/>
        </pc:sldMkLst>
        <pc:spChg chg="mod">
          <ac:chgData name="THERESE REED" userId="1c07946cfd129837" providerId="LiveId" clId="{E28F3549-C577-4D3D-8E47-CF862004F88D}" dt="2021-06-26T00:47:01.648" v="679" actId="2711"/>
          <ac:spMkLst>
            <pc:docMk/>
            <pc:sldMk cId="3315273548" sldId="260"/>
            <ac:spMk id="3" creationId="{2ABB2EB2-D396-49EC-92DE-ADE61C855C8F}"/>
          </ac:spMkLst>
        </pc:spChg>
      </pc:sldChg>
      <pc:sldChg chg="modSp mod">
        <pc:chgData name="THERESE REED" userId="1c07946cfd129837" providerId="LiveId" clId="{E28F3549-C577-4D3D-8E47-CF862004F88D}" dt="2021-06-26T00:47:07.304" v="680" actId="2711"/>
        <pc:sldMkLst>
          <pc:docMk/>
          <pc:sldMk cId="1679104732" sldId="261"/>
        </pc:sldMkLst>
        <pc:spChg chg="mod">
          <ac:chgData name="THERESE REED" userId="1c07946cfd129837" providerId="LiveId" clId="{E28F3549-C577-4D3D-8E47-CF862004F88D}" dt="2021-06-26T00:47:07.304" v="680" actId="2711"/>
          <ac:spMkLst>
            <pc:docMk/>
            <pc:sldMk cId="1679104732" sldId="261"/>
            <ac:spMk id="3" creationId="{F6997DFC-4CCA-4F6B-A41D-3303CC8B0CB8}"/>
          </ac:spMkLst>
        </pc:spChg>
      </pc:sldChg>
      <pc:sldChg chg="modSp mod">
        <pc:chgData name="THERESE REED" userId="1c07946cfd129837" providerId="LiveId" clId="{E28F3549-C577-4D3D-8E47-CF862004F88D}" dt="2021-06-26T00:47:14.642" v="681" actId="2711"/>
        <pc:sldMkLst>
          <pc:docMk/>
          <pc:sldMk cId="1083601001" sldId="262"/>
        </pc:sldMkLst>
        <pc:spChg chg="mod">
          <ac:chgData name="THERESE REED" userId="1c07946cfd129837" providerId="LiveId" clId="{E28F3549-C577-4D3D-8E47-CF862004F88D}" dt="2021-06-26T00:47:14.642" v="681" actId="2711"/>
          <ac:spMkLst>
            <pc:docMk/>
            <pc:sldMk cId="1083601001" sldId="262"/>
            <ac:spMk id="3" creationId="{955A49A7-ACA4-4490-B960-4FF8E898FF3E}"/>
          </ac:spMkLst>
        </pc:spChg>
      </pc:sldChg>
      <pc:sldChg chg="modSp mod">
        <pc:chgData name="THERESE REED" userId="1c07946cfd129837" providerId="LiveId" clId="{E28F3549-C577-4D3D-8E47-CF862004F88D}" dt="2021-06-26T00:47:20.161" v="682" actId="2711"/>
        <pc:sldMkLst>
          <pc:docMk/>
          <pc:sldMk cId="3875989638" sldId="263"/>
        </pc:sldMkLst>
        <pc:spChg chg="mod">
          <ac:chgData name="THERESE REED" userId="1c07946cfd129837" providerId="LiveId" clId="{E28F3549-C577-4D3D-8E47-CF862004F88D}" dt="2021-06-26T00:47:20.161" v="682" actId="2711"/>
          <ac:spMkLst>
            <pc:docMk/>
            <pc:sldMk cId="3875989638" sldId="263"/>
            <ac:spMk id="2" creationId="{01B95D6D-D54B-41B3-8065-2366D1E5C035}"/>
          </ac:spMkLst>
        </pc:spChg>
      </pc:sldChg>
      <pc:sldChg chg="modSp mod">
        <pc:chgData name="THERESE REED" userId="1c07946cfd129837" providerId="LiveId" clId="{E28F3549-C577-4D3D-8E47-CF862004F88D}" dt="2021-06-26T00:47:24.105" v="684" actId="1076"/>
        <pc:sldMkLst>
          <pc:docMk/>
          <pc:sldMk cId="762380138" sldId="264"/>
        </pc:sldMkLst>
        <pc:spChg chg="mod">
          <ac:chgData name="THERESE REED" userId="1c07946cfd129837" providerId="LiveId" clId="{E28F3549-C577-4D3D-8E47-CF862004F88D}" dt="2021-06-26T00:47:24.105" v="684" actId="1076"/>
          <ac:spMkLst>
            <pc:docMk/>
            <pc:sldMk cId="762380138" sldId="264"/>
            <ac:spMk id="2" creationId="{6F1A377C-81DD-443E-8BAD-018DD6C69639}"/>
          </ac:spMkLst>
        </pc:spChg>
      </pc:sldChg>
      <pc:sldChg chg="del">
        <pc:chgData name="THERESE REED" userId="1c07946cfd129837" providerId="LiveId" clId="{E28F3549-C577-4D3D-8E47-CF862004F88D}" dt="2021-06-26T00:48:02.700" v="685" actId="2696"/>
        <pc:sldMkLst>
          <pc:docMk/>
          <pc:sldMk cId="1690533141" sldId="265"/>
        </pc:sldMkLst>
      </pc:sldChg>
      <pc:sldChg chg="del">
        <pc:chgData name="THERESE REED" userId="1c07946cfd129837" providerId="LiveId" clId="{E28F3549-C577-4D3D-8E47-CF862004F88D}" dt="2021-06-26T00:48:07.134" v="686" actId="2696"/>
        <pc:sldMkLst>
          <pc:docMk/>
          <pc:sldMk cId="1337330013" sldId="266"/>
        </pc:sldMkLst>
      </pc:sldChg>
      <pc:sldChg chg="modSp new mod ord">
        <pc:chgData name="THERESE REED" userId="1c07946cfd129837" providerId="LiveId" clId="{E28F3549-C577-4D3D-8E47-CF862004F88D}" dt="2021-06-26T00:45:58.499" v="670" actId="2711"/>
        <pc:sldMkLst>
          <pc:docMk/>
          <pc:sldMk cId="1451393395" sldId="267"/>
        </pc:sldMkLst>
        <pc:spChg chg="mod">
          <ac:chgData name="THERESE REED" userId="1c07946cfd129837" providerId="LiveId" clId="{E28F3549-C577-4D3D-8E47-CF862004F88D}" dt="2021-06-26T00:45:58.499" v="670" actId="2711"/>
          <ac:spMkLst>
            <pc:docMk/>
            <pc:sldMk cId="1451393395" sldId="267"/>
            <ac:spMk id="2" creationId="{386EB843-F1A9-4659-A849-5B5809DF3C94}"/>
          </ac:spMkLst>
        </pc:spChg>
        <pc:spChg chg="mod">
          <ac:chgData name="THERESE REED" userId="1c07946cfd129837" providerId="LiveId" clId="{E28F3549-C577-4D3D-8E47-CF862004F88D}" dt="2021-06-26T00:45:50.725" v="669" actId="2711"/>
          <ac:spMkLst>
            <pc:docMk/>
            <pc:sldMk cId="1451393395" sldId="267"/>
            <ac:spMk id="3" creationId="{E46DECE6-5D68-4440-BE4F-1C33D25130C7}"/>
          </ac:spMkLst>
        </pc:spChg>
      </pc:sldChg>
      <pc:sldChg chg="addSp delSp modSp new mod">
        <pc:chgData name="THERESE REED" userId="1c07946cfd129837" providerId="LiveId" clId="{E28F3549-C577-4D3D-8E47-CF862004F88D}" dt="2021-06-26T00:46:13.994" v="672" actId="2711"/>
        <pc:sldMkLst>
          <pc:docMk/>
          <pc:sldMk cId="3242408914" sldId="268"/>
        </pc:sldMkLst>
        <pc:spChg chg="add del mod">
          <ac:chgData name="THERESE REED" userId="1c07946cfd129837" providerId="LiveId" clId="{E28F3549-C577-4D3D-8E47-CF862004F88D}" dt="2021-06-26T00:26:37.585" v="188"/>
          <ac:spMkLst>
            <pc:docMk/>
            <pc:sldMk cId="3242408914" sldId="268"/>
            <ac:spMk id="3" creationId="{16F09697-B668-4785-B647-2EE08DADF24D}"/>
          </ac:spMkLst>
        </pc:spChg>
        <pc:spChg chg="add mod">
          <ac:chgData name="THERESE REED" userId="1c07946cfd129837" providerId="LiveId" clId="{E28F3549-C577-4D3D-8E47-CF862004F88D}" dt="2021-06-26T00:46:13.994" v="672" actId="2711"/>
          <ac:spMkLst>
            <pc:docMk/>
            <pc:sldMk cId="3242408914" sldId="268"/>
            <ac:spMk id="5" creationId="{4BC045B1-2088-4FE3-B507-FB91B73FB73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24E27-30D6-42F5-911F-660094A87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47B38B0-F759-4EE0-B62D-257B6B8014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D6A7431-985A-4C76-9E68-94F02C0619E9}"/>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5" name="Footer Placeholder 4">
            <a:extLst>
              <a:ext uri="{FF2B5EF4-FFF2-40B4-BE49-F238E27FC236}">
                <a16:creationId xmlns:a16="http://schemas.microsoft.com/office/drawing/2014/main" id="{E1BB9BA3-11F6-45B4-9646-A763EBC30F4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2BD40BC-FE3A-453A-AD0F-B2F8F4BDF48E}"/>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85918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0D8B7-F4FA-4359-ABB0-17FEB6FDEAB0}"/>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101B10A-984A-42F1-9B77-E07F96F62B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D46E708-70EB-4D20-AF9B-90EDAE91140D}"/>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5" name="Footer Placeholder 4">
            <a:extLst>
              <a:ext uri="{FF2B5EF4-FFF2-40B4-BE49-F238E27FC236}">
                <a16:creationId xmlns:a16="http://schemas.microsoft.com/office/drawing/2014/main" id="{DF3D4F0E-52F2-401F-815D-6DCFC2CE2ED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61E70E0-85E0-4A5A-8C60-DBEE5270E8E0}"/>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223704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98C81-2C58-4734-A89C-38C5D07CBB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A4ABEB1-0859-4E1A-9A8A-13C64A2979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3C04470-D291-44B7-988F-2B3F82C4C2BF}"/>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5" name="Footer Placeholder 4">
            <a:extLst>
              <a:ext uri="{FF2B5EF4-FFF2-40B4-BE49-F238E27FC236}">
                <a16:creationId xmlns:a16="http://schemas.microsoft.com/office/drawing/2014/main" id="{AE27E29E-BB02-42B7-8B17-9B4BCB5F8BA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D96361-3C3C-4979-B5CE-68135FAC12D7}"/>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706457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E31B-86A4-4818-AEEE-F3E9B93E3E8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9EF85FB-A37F-4308-A841-A0BD9A56F7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6C9223F-8C48-4D38-8644-848C739B67B2}"/>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5" name="Footer Placeholder 4">
            <a:extLst>
              <a:ext uri="{FF2B5EF4-FFF2-40B4-BE49-F238E27FC236}">
                <a16:creationId xmlns:a16="http://schemas.microsoft.com/office/drawing/2014/main" id="{0D987D7E-24FF-463D-BCD8-12D3B84D6D5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DE0D9C1-0FD5-4C9C-8000-6399FFBB7A10}"/>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2122528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281C-8F66-4C7D-97FE-3B98CAD9EC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2AD14AE-CB67-4E35-95A0-1F21FCA19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905BEF-21D5-4B79-8A7C-740849371319}"/>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5" name="Footer Placeholder 4">
            <a:extLst>
              <a:ext uri="{FF2B5EF4-FFF2-40B4-BE49-F238E27FC236}">
                <a16:creationId xmlns:a16="http://schemas.microsoft.com/office/drawing/2014/main" id="{2DE817DA-9D8A-4F38-8F47-05A142DD8FB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596C3CD-85AB-4734-AE3C-CF9A2D6FE6C9}"/>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665919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06551-3EF1-4623-956C-FDFD6B87FB3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D25AB41-EEF0-433B-9F22-227C7DE9A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A839A012-3EBA-40D0-A274-408B072962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D46FBE8-3B60-41E3-8D9B-6B947BEC0D72}"/>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6" name="Footer Placeholder 5">
            <a:extLst>
              <a:ext uri="{FF2B5EF4-FFF2-40B4-BE49-F238E27FC236}">
                <a16:creationId xmlns:a16="http://schemas.microsoft.com/office/drawing/2014/main" id="{A7B5BA4B-ED4E-438A-A93D-9491C437BB4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3D8BFF0-EC9E-4CFC-BB89-E19E6A55EBDF}"/>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385431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475F-FA88-4235-9FE8-AD595CFE0EA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70065A9-4F7D-42EF-9B84-37D6E5A61F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1F0115-50C8-4BF8-A42B-4E5361A2F0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CF1EC6D-C327-4715-81F9-6F79045237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C0A7A4-0B93-495A-9BD7-26DDD9E900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321981F1-2D2C-4EFA-9A09-DB6C1FC80CF2}"/>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8" name="Footer Placeholder 7">
            <a:extLst>
              <a:ext uri="{FF2B5EF4-FFF2-40B4-BE49-F238E27FC236}">
                <a16:creationId xmlns:a16="http://schemas.microsoft.com/office/drawing/2014/main" id="{D2F9F3F3-DAEB-40D1-B39A-375630564E74}"/>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BE62223-C5F2-4491-83CA-95D6BA823BB4}"/>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1697147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E53EC-2CE6-417E-B3D3-29B7846CB0CD}"/>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A4A9DF12-E5A3-424C-8797-2610B17DDE20}"/>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4" name="Footer Placeholder 3">
            <a:extLst>
              <a:ext uri="{FF2B5EF4-FFF2-40B4-BE49-F238E27FC236}">
                <a16:creationId xmlns:a16="http://schemas.microsoft.com/office/drawing/2014/main" id="{E87186F0-D35E-4C9E-ACAC-F2A3B1E36F0B}"/>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019EAB6-557A-4CB1-8FD1-30142FF3A5F5}"/>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181546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807D01-4226-409A-98E9-DEB8F46AA953}"/>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3" name="Footer Placeholder 2">
            <a:extLst>
              <a:ext uri="{FF2B5EF4-FFF2-40B4-BE49-F238E27FC236}">
                <a16:creationId xmlns:a16="http://schemas.microsoft.com/office/drawing/2014/main" id="{BB316CC3-ED2F-4AA1-B28C-13AA51F28750}"/>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010DC2EC-3A55-4FDD-9EBA-51112BB97906}"/>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2278568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24D7-BA02-4E2C-A3CF-22363EF760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B38D0F3-C484-4CFA-8B16-DDF6268BA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0EED7B1A-F1CB-4F24-A8E2-F276C6DB6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667FE-F94C-4C3A-B2F4-3D9F16AB5E1B}"/>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6" name="Footer Placeholder 5">
            <a:extLst>
              <a:ext uri="{FF2B5EF4-FFF2-40B4-BE49-F238E27FC236}">
                <a16:creationId xmlns:a16="http://schemas.microsoft.com/office/drawing/2014/main" id="{A8042286-2001-47F3-96E0-C2E5CF07A40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9EDA0D8-CE22-4F90-8CF0-9A384B990EB8}"/>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287999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A55F3-07DA-462B-A3F9-10CD4CE28F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E115E79-5245-42FB-8413-C7BDD34DB8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EE24E9AE-F073-4244-861D-D254227DA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71697-341B-4165-8F37-355CD10B9A0A}"/>
              </a:ext>
            </a:extLst>
          </p:cNvPr>
          <p:cNvSpPr>
            <a:spLocks noGrp="1"/>
          </p:cNvSpPr>
          <p:nvPr>
            <p:ph type="dt" sz="half" idx="10"/>
          </p:nvPr>
        </p:nvSpPr>
        <p:spPr/>
        <p:txBody>
          <a:bodyPr/>
          <a:lstStyle/>
          <a:p>
            <a:fld id="{92915EEA-0003-442D-8487-88ED36E605A9}" type="datetimeFigureOut">
              <a:rPr lang="en-AU" smtClean="0"/>
              <a:t>26/06/2021</a:t>
            </a:fld>
            <a:endParaRPr lang="en-AU"/>
          </a:p>
        </p:txBody>
      </p:sp>
      <p:sp>
        <p:nvSpPr>
          <p:cNvPr id="6" name="Footer Placeholder 5">
            <a:extLst>
              <a:ext uri="{FF2B5EF4-FFF2-40B4-BE49-F238E27FC236}">
                <a16:creationId xmlns:a16="http://schemas.microsoft.com/office/drawing/2014/main" id="{95A9790C-69F7-4AD4-821E-DEE1780B26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2100455-98E3-4FE9-9071-7253731C0837}"/>
              </a:ext>
            </a:extLst>
          </p:cNvPr>
          <p:cNvSpPr>
            <a:spLocks noGrp="1"/>
          </p:cNvSpPr>
          <p:nvPr>
            <p:ph type="sldNum" sz="quarter" idx="12"/>
          </p:nvPr>
        </p:nvSpPr>
        <p:spPr/>
        <p:txBody>
          <a:bodyPr/>
          <a:lstStyle/>
          <a:p>
            <a:fld id="{2853E0CC-7859-40BE-AC5F-72434F0B146F}" type="slidenum">
              <a:rPr lang="en-AU" smtClean="0"/>
              <a:t>‹#›</a:t>
            </a:fld>
            <a:endParaRPr lang="en-AU"/>
          </a:p>
        </p:txBody>
      </p:sp>
    </p:spTree>
    <p:extLst>
      <p:ext uri="{BB962C8B-B14F-4D97-AF65-F5344CB8AC3E}">
        <p14:creationId xmlns:p14="http://schemas.microsoft.com/office/powerpoint/2010/main" val="2242886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209E3F-B200-4EDA-A188-FF86FE9B42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CEF5D5E-FDE8-4E0D-B4D6-DB104C442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BE37533-6A02-4495-AFF6-7693F1A5C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15EEA-0003-442D-8487-88ED36E605A9}" type="datetimeFigureOut">
              <a:rPr lang="en-AU" smtClean="0"/>
              <a:t>26/06/2021</a:t>
            </a:fld>
            <a:endParaRPr lang="en-AU"/>
          </a:p>
        </p:txBody>
      </p:sp>
      <p:sp>
        <p:nvSpPr>
          <p:cNvPr id="5" name="Footer Placeholder 4">
            <a:extLst>
              <a:ext uri="{FF2B5EF4-FFF2-40B4-BE49-F238E27FC236}">
                <a16:creationId xmlns:a16="http://schemas.microsoft.com/office/drawing/2014/main" id="{734A1AAD-4DF6-42F6-A2F8-44E229565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148974D4-1ECE-4C9C-A2ED-9740DF4BD3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3E0CC-7859-40BE-AC5F-72434F0B146F}" type="slidenum">
              <a:rPr lang="en-AU" smtClean="0"/>
              <a:t>‹#›</a:t>
            </a:fld>
            <a:endParaRPr lang="en-AU"/>
          </a:p>
        </p:txBody>
      </p:sp>
    </p:spTree>
    <p:extLst>
      <p:ext uri="{BB962C8B-B14F-4D97-AF65-F5344CB8AC3E}">
        <p14:creationId xmlns:p14="http://schemas.microsoft.com/office/powerpoint/2010/main" val="2967384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B843-F1A9-4659-A849-5B5809DF3C94}"/>
              </a:ext>
            </a:extLst>
          </p:cNvPr>
          <p:cNvSpPr>
            <a:spLocks noGrp="1"/>
          </p:cNvSpPr>
          <p:nvPr>
            <p:ph type="title"/>
          </p:nvPr>
        </p:nvSpPr>
        <p:spPr/>
        <p:txBody>
          <a:bodyPr/>
          <a:lstStyle/>
          <a:p>
            <a:r>
              <a:rPr lang="en-AU" b="1" dirty="0">
                <a:latin typeface="-apple-system"/>
              </a:rPr>
              <a:t>Hypothesis</a:t>
            </a:r>
          </a:p>
        </p:txBody>
      </p:sp>
      <p:sp>
        <p:nvSpPr>
          <p:cNvPr id="3" name="Content Placeholder 2">
            <a:extLst>
              <a:ext uri="{FF2B5EF4-FFF2-40B4-BE49-F238E27FC236}">
                <a16:creationId xmlns:a16="http://schemas.microsoft.com/office/drawing/2014/main" id="{E46DECE6-5D68-4440-BE4F-1C33D25130C7}"/>
              </a:ext>
            </a:extLst>
          </p:cNvPr>
          <p:cNvSpPr>
            <a:spLocks noGrp="1"/>
          </p:cNvSpPr>
          <p:nvPr>
            <p:ph idx="1"/>
          </p:nvPr>
        </p:nvSpPr>
        <p:spPr/>
        <p:txBody>
          <a:bodyPr>
            <a:normAutofit fontScale="62500" lnSpcReduction="20000"/>
          </a:bodyPr>
          <a:lstStyle/>
          <a:p>
            <a:pPr algn="l"/>
            <a:r>
              <a:rPr lang="en-US" sz="4300" b="1" i="0" dirty="0">
                <a:solidFill>
                  <a:srgbClr val="24292E"/>
                </a:solidFill>
                <a:effectLst/>
                <a:latin typeface="-apple-system"/>
              </a:rPr>
              <a:t>School Ranking/Number of Schools</a:t>
            </a:r>
          </a:p>
          <a:p>
            <a:pPr algn="l">
              <a:buFont typeface="+mj-lt"/>
              <a:buAutoNum type="arabicPeriod"/>
            </a:pPr>
            <a:r>
              <a:rPr lang="en-US" sz="4300" b="1" i="0" dirty="0">
                <a:solidFill>
                  <a:srgbClr val="24292E"/>
                </a:solidFill>
                <a:effectLst/>
                <a:latin typeface="-apple-system"/>
              </a:rPr>
              <a:t>Null Hypothesis - If the school ranking is not high then sales the price of property  will be median</a:t>
            </a:r>
          </a:p>
          <a:p>
            <a:pPr algn="l">
              <a:buFont typeface="+mj-lt"/>
              <a:buAutoNum type="arabicPeriod"/>
            </a:pPr>
            <a:r>
              <a:rPr lang="en-US" sz="4300" b="1" i="0" dirty="0">
                <a:solidFill>
                  <a:srgbClr val="24292E"/>
                </a:solidFill>
                <a:effectLst/>
                <a:latin typeface="-apple-system"/>
              </a:rPr>
              <a:t>Alternative Hypothesis - If the school ranking is high then then sales the price of property  will be high</a:t>
            </a:r>
          </a:p>
          <a:p>
            <a:pPr algn="l"/>
            <a:r>
              <a:rPr lang="en-US" sz="4300" b="1" i="0" dirty="0">
                <a:solidFill>
                  <a:srgbClr val="24292E"/>
                </a:solidFill>
                <a:effectLst/>
                <a:latin typeface="-apple-system"/>
              </a:rPr>
              <a:t>Covid Effect</a:t>
            </a:r>
          </a:p>
          <a:p>
            <a:pPr algn="l">
              <a:buFont typeface="+mj-lt"/>
              <a:buAutoNum type="arabicPeriod"/>
            </a:pPr>
            <a:r>
              <a:rPr lang="en-US" sz="4300" b="1" i="0" dirty="0">
                <a:solidFill>
                  <a:srgbClr val="24292E"/>
                </a:solidFill>
                <a:effectLst/>
                <a:latin typeface="-apple-system"/>
              </a:rPr>
              <a:t>Null Hypothesis - If there was no covid then the sales number and price of property would be high </a:t>
            </a:r>
          </a:p>
          <a:p>
            <a:pPr algn="l">
              <a:buFont typeface="+mj-lt"/>
              <a:buAutoNum type="arabicPeriod"/>
            </a:pPr>
            <a:endParaRPr lang="en-US" sz="4300" b="1" i="0" dirty="0">
              <a:solidFill>
                <a:srgbClr val="24292E"/>
              </a:solidFill>
              <a:effectLst/>
              <a:latin typeface="-apple-system"/>
            </a:endParaRPr>
          </a:p>
          <a:p>
            <a:pPr algn="l">
              <a:buFont typeface="+mj-lt"/>
              <a:buAutoNum type="arabicPeriod"/>
            </a:pPr>
            <a:r>
              <a:rPr lang="en-US" sz="4300" b="1" i="0" dirty="0">
                <a:solidFill>
                  <a:srgbClr val="24292E"/>
                </a:solidFill>
                <a:effectLst/>
                <a:latin typeface="-apple-system"/>
              </a:rPr>
              <a:t>Alternative Hypothesis - If there is covid the sales number and price of property would be low</a:t>
            </a:r>
          </a:p>
          <a:p>
            <a:endParaRPr lang="en-AU" dirty="0"/>
          </a:p>
        </p:txBody>
      </p:sp>
    </p:spTree>
    <p:extLst>
      <p:ext uri="{BB962C8B-B14F-4D97-AF65-F5344CB8AC3E}">
        <p14:creationId xmlns:p14="http://schemas.microsoft.com/office/powerpoint/2010/main" val="145139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95D6D-D54B-41B3-8065-2366D1E5C035}"/>
              </a:ext>
            </a:extLst>
          </p:cNvPr>
          <p:cNvSpPr>
            <a:spLocks noGrp="1"/>
          </p:cNvSpPr>
          <p:nvPr>
            <p:ph type="title"/>
          </p:nvPr>
        </p:nvSpPr>
        <p:spPr>
          <a:xfrm>
            <a:off x="838200" y="365125"/>
            <a:ext cx="10515600" cy="2497345"/>
          </a:xfrm>
        </p:spPr>
        <p:txBody>
          <a:bodyPr>
            <a:normAutofit fontScale="90000"/>
          </a:bodyPr>
          <a:lstStyle/>
          <a:p>
            <a:br>
              <a:rPr lang="en-US" b="0" i="0" dirty="0">
                <a:solidFill>
                  <a:srgbClr val="24292E"/>
                </a:solidFill>
                <a:effectLst/>
                <a:latin typeface="-apple-system"/>
              </a:rPr>
            </a:br>
            <a:br>
              <a:rPr lang="en-US" b="0" i="0" dirty="0">
                <a:solidFill>
                  <a:srgbClr val="24292E"/>
                </a:solidFill>
                <a:effectLst/>
                <a:latin typeface="-apple-system"/>
              </a:rPr>
            </a:br>
            <a:br>
              <a:rPr lang="en-US" b="0" i="0" dirty="0">
                <a:solidFill>
                  <a:srgbClr val="24292E"/>
                </a:solidFill>
                <a:effectLst/>
                <a:latin typeface="-apple-system"/>
              </a:rPr>
            </a:br>
            <a:r>
              <a:rPr lang="en-US" b="1" dirty="0">
                <a:solidFill>
                  <a:srgbClr val="24292E"/>
                </a:solidFill>
                <a:latin typeface="-apple-system"/>
              </a:rPr>
              <a:t>8.What is the most popular suburb or type of dwelling? (heatmap-</a:t>
            </a:r>
            <a:r>
              <a:rPr lang="en-US" b="1" dirty="0" err="1">
                <a:solidFill>
                  <a:srgbClr val="24292E"/>
                </a:solidFill>
                <a:latin typeface="-apple-system"/>
              </a:rPr>
              <a:t>googlemap</a:t>
            </a:r>
            <a:r>
              <a:rPr lang="en-US" b="1" dirty="0">
                <a:solidFill>
                  <a:srgbClr val="24292E"/>
                </a:solidFill>
                <a:latin typeface="-apple-system"/>
              </a:rPr>
              <a:t> geo module, marker about school (government, catholic, private) - Rachel</a:t>
            </a:r>
            <a:br>
              <a:rPr lang="en-US" b="0" i="0" dirty="0">
                <a:solidFill>
                  <a:srgbClr val="24292E"/>
                </a:solidFill>
                <a:effectLst/>
                <a:latin typeface="-apple-system"/>
              </a:rPr>
            </a:br>
            <a:br>
              <a:rPr lang="en-US" b="0" i="0" dirty="0">
                <a:solidFill>
                  <a:srgbClr val="24292E"/>
                </a:solidFill>
                <a:effectLst/>
                <a:latin typeface="-apple-system"/>
              </a:rPr>
            </a:br>
            <a:endParaRPr lang="en-AU" dirty="0"/>
          </a:p>
        </p:txBody>
      </p:sp>
    </p:spTree>
    <p:extLst>
      <p:ext uri="{BB962C8B-B14F-4D97-AF65-F5344CB8AC3E}">
        <p14:creationId xmlns:p14="http://schemas.microsoft.com/office/powerpoint/2010/main" val="387598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A377C-81DD-443E-8BAD-018DD6C69639}"/>
              </a:ext>
            </a:extLst>
          </p:cNvPr>
          <p:cNvSpPr>
            <a:spLocks noGrp="1"/>
          </p:cNvSpPr>
          <p:nvPr>
            <p:ph type="title"/>
          </p:nvPr>
        </p:nvSpPr>
        <p:spPr>
          <a:xfrm>
            <a:off x="838200" y="365125"/>
            <a:ext cx="10515600" cy="1649205"/>
          </a:xfrm>
        </p:spPr>
        <p:txBody>
          <a:bodyPr>
            <a:normAutofit fontScale="90000"/>
          </a:bodyPr>
          <a:lstStyle/>
          <a:p>
            <a:r>
              <a:rPr lang="en-US" sz="4000" dirty="0">
                <a:solidFill>
                  <a:srgbClr val="24292E"/>
                </a:solidFill>
                <a:latin typeface="-apple-system"/>
              </a:rPr>
              <a:t>9.The outliners of 2019-2021 in Highest sell price, median sold price (boxplot, maybe highlight the outliner) - Echo</a:t>
            </a:r>
            <a:endParaRPr lang="en-AU" sz="4000" dirty="0">
              <a:solidFill>
                <a:srgbClr val="24292E"/>
              </a:solidFill>
              <a:latin typeface="-apple-system"/>
            </a:endParaRPr>
          </a:p>
        </p:txBody>
      </p:sp>
    </p:spTree>
    <p:extLst>
      <p:ext uri="{BB962C8B-B14F-4D97-AF65-F5344CB8AC3E}">
        <p14:creationId xmlns:p14="http://schemas.microsoft.com/office/powerpoint/2010/main" val="76238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BC045B1-2088-4FE3-B507-FB91B73FB737}"/>
              </a:ext>
            </a:extLst>
          </p:cNvPr>
          <p:cNvSpPr txBox="1"/>
          <p:nvPr/>
        </p:nvSpPr>
        <p:spPr>
          <a:xfrm>
            <a:off x="225287" y="0"/>
            <a:ext cx="11781183" cy="6709529"/>
          </a:xfrm>
          <a:prstGeom prst="rect">
            <a:avLst/>
          </a:prstGeom>
          <a:noFill/>
        </p:spPr>
        <p:txBody>
          <a:bodyPr wrap="square">
            <a:spAutoFit/>
          </a:bodyPr>
          <a:lstStyle/>
          <a:p>
            <a:pPr algn="l"/>
            <a:r>
              <a:rPr lang="en-US" sz="2500" b="1" dirty="0">
                <a:solidFill>
                  <a:srgbClr val="24292E"/>
                </a:solidFill>
                <a:latin typeface="-apple-system"/>
                <a:ea typeface="+mj-ea"/>
                <a:cs typeface="+mj-cs"/>
              </a:rPr>
              <a:t>Observations</a:t>
            </a:r>
          </a:p>
          <a:p>
            <a:pPr algn="l"/>
            <a:endParaRPr lang="en-US" sz="2500" b="1" dirty="0">
              <a:solidFill>
                <a:srgbClr val="24292E"/>
              </a:solidFill>
              <a:latin typeface="-apple-system"/>
              <a:ea typeface="+mj-ea"/>
              <a:cs typeface="+mj-cs"/>
            </a:endParaRPr>
          </a:p>
          <a:p>
            <a:pPr marL="285750" indent="-285750" algn="l">
              <a:buFont typeface="Arial" panose="020B0604020202020204" pitchFamily="34" charset="0"/>
              <a:buChar char="•"/>
            </a:pPr>
            <a:r>
              <a:rPr lang="en-US" sz="2500" b="1" dirty="0">
                <a:solidFill>
                  <a:srgbClr val="24292E"/>
                </a:solidFill>
                <a:latin typeface="-apple-system"/>
                <a:ea typeface="+mj-ea"/>
                <a:cs typeface="+mj-cs"/>
              </a:rPr>
              <a:t>Looking at housing market during covid found changes in sales of %.</a:t>
            </a:r>
          </a:p>
          <a:p>
            <a:pPr marL="285750" indent="-285750" algn="l">
              <a:buFont typeface="Arial" panose="020B0604020202020204" pitchFamily="34" charset="0"/>
              <a:buChar char="•"/>
            </a:pPr>
            <a:r>
              <a:rPr lang="en-US" sz="2500" b="1" dirty="0">
                <a:solidFill>
                  <a:srgbClr val="24292E"/>
                </a:solidFill>
                <a:latin typeface="-apple-system"/>
                <a:ea typeface="+mj-ea"/>
                <a:cs typeface="+mj-cs"/>
              </a:rPr>
              <a:t>The impact 2021 would need further research as we only have data for the first two quarters</a:t>
            </a:r>
          </a:p>
          <a:p>
            <a:pPr marL="285750" indent="-285750" algn="l">
              <a:buFont typeface="Arial" panose="020B0604020202020204" pitchFamily="34" charset="0"/>
              <a:buChar char="•"/>
            </a:pPr>
            <a:r>
              <a:rPr lang="en-US" sz="2500" b="1" dirty="0">
                <a:solidFill>
                  <a:srgbClr val="24292E"/>
                </a:solidFill>
                <a:latin typeface="-apple-system"/>
                <a:ea typeface="+mj-ea"/>
                <a:cs typeface="+mj-cs"/>
              </a:rPr>
              <a:t>Does school ranking impact or number of schools the price of the property and number of properties sold in the area</a:t>
            </a:r>
          </a:p>
          <a:p>
            <a:pPr marL="285750" indent="-285750" algn="l">
              <a:buFont typeface="Arial" panose="020B0604020202020204" pitchFamily="34" charset="0"/>
              <a:buChar char="•"/>
            </a:pPr>
            <a:r>
              <a:rPr lang="en-US" sz="2500" b="1" dirty="0">
                <a:solidFill>
                  <a:srgbClr val="24292E"/>
                </a:solidFill>
                <a:latin typeface="-apple-system"/>
                <a:ea typeface="+mj-ea"/>
                <a:cs typeface="+mj-cs"/>
              </a:rPr>
              <a:t>Is purchase price and sell number and rent number impact by bank interest rate by how much</a:t>
            </a:r>
          </a:p>
          <a:p>
            <a:pPr marL="285750" indent="-285750" algn="l">
              <a:buFont typeface="Arial" panose="020B0604020202020204" pitchFamily="34" charset="0"/>
              <a:buChar char="•"/>
            </a:pPr>
            <a:r>
              <a:rPr lang="en-US" sz="2500" b="1" dirty="0">
                <a:solidFill>
                  <a:srgbClr val="24292E"/>
                </a:solidFill>
                <a:latin typeface="-apple-system"/>
                <a:ea typeface="+mj-ea"/>
                <a:cs typeface="+mj-cs"/>
              </a:rPr>
              <a:t>Has the number of list and sold change of the past two years</a:t>
            </a:r>
          </a:p>
          <a:p>
            <a:pPr marL="285750" indent="-285750" algn="l">
              <a:buFont typeface="Arial" panose="020B0604020202020204" pitchFamily="34" charset="0"/>
              <a:buChar char="•"/>
            </a:pPr>
            <a:r>
              <a:rPr lang="en-US" sz="2500" b="1" dirty="0">
                <a:solidFill>
                  <a:srgbClr val="24292E"/>
                </a:solidFill>
                <a:latin typeface="-apple-system"/>
                <a:ea typeface="+mj-ea"/>
                <a:cs typeface="+mj-cs"/>
              </a:rPr>
              <a:t>Have purchases increased/decreased between 2019 – 2021</a:t>
            </a:r>
          </a:p>
          <a:p>
            <a:pPr marL="342900" indent="-342900" algn="l">
              <a:buFont typeface="Arial" panose="020B0604020202020204" pitchFamily="34" charset="0"/>
              <a:buChar char="•"/>
            </a:pPr>
            <a:r>
              <a:rPr lang="en-US" sz="2500" b="0" i="0" dirty="0">
                <a:solidFill>
                  <a:srgbClr val="24292E"/>
                </a:solidFill>
                <a:effectLst/>
                <a:latin typeface="-apple-system"/>
              </a:rPr>
              <a:t>What has caused the increase or decrease? (covid, loan interests, schools)</a:t>
            </a:r>
          </a:p>
          <a:p>
            <a:pPr marL="342900" indent="-342900" algn="l">
              <a:buFont typeface="Arial" panose="020B0604020202020204" pitchFamily="34" charset="0"/>
              <a:buChar char="•"/>
            </a:pPr>
            <a:r>
              <a:rPr lang="en-US" sz="2500" b="0" i="0" dirty="0">
                <a:solidFill>
                  <a:srgbClr val="24292E"/>
                </a:solidFill>
                <a:effectLst/>
                <a:latin typeface="-apple-system"/>
              </a:rPr>
              <a:t>Does the median price of the rent have relationships with price of sold?</a:t>
            </a:r>
          </a:p>
          <a:p>
            <a:pPr marL="342900" indent="-342900" algn="l">
              <a:buFont typeface="Arial" panose="020B0604020202020204" pitchFamily="34" charset="0"/>
              <a:buChar char="•"/>
            </a:pPr>
            <a:r>
              <a:rPr lang="en-US" sz="2500" b="0" i="0" dirty="0">
                <a:solidFill>
                  <a:srgbClr val="24292E"/>
                </a:solidFill>
                <a:effectLst/>
                <a:latin typeface="-apple-system"/>
              </a:rPr>
              <a:t>Does the list of rent have relationships with price of sold</a:t>
            </a:r>
          </a:p>
          <a:p>
            <a:pPr marL="342900" indent="-342900" algn="l">
              <a:buFont typeface="Arial" panose="020B0604020202020204" pitchFamily="34" charset="0"/>
              <a:buChar char="•"/>
            </a:pPr>
            <a:r>
              <a:rPr lang="en-US" sz="2500" b="0" i="0" dirty="0">
                <a:solidFill>
                  <a:srgbClr val="24292E"/>
                </a:solidFill>
                <a:effectLst/>
                <a:latin typeface="-apple-system"/>
              </a:rPr>
              <a:t>What is the most popular suburb or type of dwelling? (government, catholic, private)</a:t>
            </a:r>
          </a:p>
          <a:p>
            <a:pPr marL="342900" indent="-342900" algn="l">
              <a:buFont typeface="Arial" panose="020B0604020202020204" pitchFamily="34" charset="0"/>
              <a:buChar char="•"/>
            </a:pPr>
            <a:r>
              <a:rPr lang="en-US" sz="2500" b="0" i="0" dirty="0">
                <a:solidFill>
                  <a:srgbClr val="24292E"/>
                </a:solidFill>
                <a:effectLst/>
                <a:latin typeface="-apple-system"/>
              </a:rPr>
              <a:t>The outliners of 2019-2021 in Highest sell price, median sold price</a:t>
            </a:r>
          </a:p>
          <a:p>
            <a:pPr algn="l"/>
            <a:endParaRPr lang="en-US" sz="3000" b="1" dirty="0">
              <a:solidFill>
                <a:srgbClr val="24292E"/>
              </a:solidFill>
              <a:latin typeface="+mj-lt"/>
              <a:ea typeface="+mj-ea"/>
              <a:cs typeface="+mj-cs"/>
            </a:endParaRPr>
          </a:p>
        </p:txBody>
      </p:sp>
    </p:spTree>
    <p:extLst>
      <p:ext uri="{BB962C8B-B14F-4D97-AF65-F5344CB8AC3E}">
        <p14:creationId xmlns:p14="http://schemas.microsoft.com/office/powerpoint/2010/main" val="3242408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D0A64-A48C-48D1-AAB7-AA37A3CA6140}"/>
              </a:ext>
            </a:extLst>
          </p:cNvPr>
          <p:cNvSpPr>
            <a:spLocks noGrp="1"/>
          </p:cNvSpPr>
          <p:nvPr>
            <p:ph type="ctrTitle"/>
          </p:nvPr>
        </p:nvSpPr>
        <p:spPr>
          <a:xfrm>
            <a:off x="838199" y="291090"/>
            <a:ext cx="10515599" cy="932688"/>
          </a:xfrm>
        </p:spPr>
        <p:txBody>
          <a:bodyPr>
            <a:normAutofit/>
          </a:bodyPr>
          <a:lstStyle/>
          <a:p>
            <a:pPr algn="l"/>
            <a:r>
              <a:rPr lang="en-US" sz="1800" b="1">
                <a:latin typeface="-apple-system"/>
              </a:rPr>
              <a:t>1.Do purchase price and sell number and rent number impact by bank interest rate (base on quartly data and bank interest rate, line chart) –Echo</a:t>
            </a:r>
            <a:br>
              <a:rPr lang="en-US" sz="1800" b="1">
                <a:latin typeface="-apple-system"/>
              </a:rPr>
            </a:br>
            <a:endParaRPr lang="en-AU" sz="1800" b="1">
              <a:latin typeface="-apple-system"/>
            </a:endParaRPr>
          </a:p>
        </p:txBody>
      </p:sp>
      <p:pic>
        <p:nvPicPr>
          <p:cNvPr id="4" name="Picture 3">
            <a:extLst>
              <a:ext uri="{FF2B5EF4-FFF2-40B4-BE49-F238E27FC236}">
                <a16:creationId xmlns:a16="http://schemas.microsoft.com/office/drawing/2014/main" id="{FC7108D9-1F56-4D9B-B0F0-C5115249DBA9}"/>
              </a:ext>
            </a:extLst>
          </p:cNvPr>
          <p:cNvPicPr>
            <a:picLocks noChangeAspect="1"/>
          </p:cNvPicPr>
          <p:nvPr/>
        </p:nvPicPr>
        <p:blipFill rotWithShape="1">
          <a:blip r:embed="rId2"/>
          <a:srcRect l="20885" t="13931" r="20846" b="17112"/>
          <a:stretch/>
        </p:blipFill>
        <p:spPr>
          <a:xfrm>
            <a:off x="2760486" y="1863801"/>
            <a:ext cx="6671026" cy="4440746"/>
          </a:xfrm>
          <a:prstGeom prst="rect">
            <a:avLst/>
          </a:prstGeom>
        </p:spPr>
      </p:pic>
    </p:spTree>
    <p:extLst>
      <p:ext uri="{BB962C8B-B14F-4D97-AF65-F5344CB8AC3E}">
        <p14:creationId xmlns:p14="http://schemas.microsoft.com/office/powerpoint/2010/main" val="55535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3F573-B8C4-4066-AD18-088CAD1DD009}"/>
              </a:ext>
            </a:extLst>
          </p:cNvPr>
          <p:cNvSpPr>
            <a:spLocks noGrp="1"/>
          </p:cNvSpPr>
          <p:nvPr>
            <p:ph type="title"/>
          </p:nvPr>
        </p:nvSpPr>
        <p:spPr/>
        <p:txBody>
          <a:bodyPr>
            <a:normAutofit fontScale="90000"/>
          </a:bodyPr>
          <a:lstStyle/>
          <a:p>
            <a:br>
              <a:rPr lang="en-US" dirty="0"/>
            </a:br>
            <a:r>
              <a:rPr lang="en-US" b="1" dirty="0">
                <a:solidFill>
                  <a:srgbClr val="24292E"/>
                </a:solidFill>
                <a:latin typeface="-apple-system"/>
              </a:rPr>
              <a:t>2.In three different years, compare whole number of list and sold (use sum up value, bar chart) -</a:t>
            </a:r>
            <a:r>
              <a:rPr lang="en-US" b="1" dirty="0" err="1">
                <a:solidFill>
                  <a:srgbClr val="24292E"/>
                </a:solidFill>
                <a:latin typeface="-apple-system"/>
              </a:rPr>
              <a:t>therese</a:t>
            </a:r>
            <a:br>
              <a:rPr lang="en-US" b="1" dirty="0">
                <a:solidFill>
                  <a:srgbClr val="24292E"/>
                </a:solidFill>
              </a:rPr>
            </a:br>
            <a:br>
              <a:rPr lang="en-US" dirty="0"/>
            </a:br>
            <a:endParaRPr lang="en-AU" dirty="0"/>
          </a:p>
        </p:txBody>
      </p:sp>
    </p:spTree>
    <p:extLst>
      <p:ext uri="{BB962C8B-B14F-4D97-AF65-F5344CB8AC3E}">
        <p14:creationId xmlns:p14="http://schemas.microsoft.com/office/powerpoint/2010/main" val="72377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DE05-8B32-4001-B9E2-582E79915D0C}"/>
              </a:ext>
            </a:extLst>
          </p:cNvPr>
          <p:cNvSpPr>
            <a:spLocks noGrp="1"/>
          </p:cNvSpPr>
          <p:nvPr>
            <p:ph type="title"/>
          </p:nvPr>
        </p:nvSpPr>
        <p:spPr>
          <a:xfrm>
            <a:off x="1033670" y="365125"/>
            <a:ext cx="10320130" cy="2051504"/>
          </a:xfrm>
        </p:spPr>
        <p:txBody>
          <a:bodyPr>
            <a:normAutofit fontScale="90000"/>
          </a:bodyPr>
          <a:lstStyle/>
          <a:p>
            <a:br>
              <a:rPr lang="en-US" dirty="0"/>
            </a:br>
            <a:br>
              <a:rPr lang="en-US" b="1" dirty="0">
                <a:solidFill>
                  <a:srgbClr val="24292E"/>
                </a:solidFill>
              </a:rPr>
            </a:br>
            <a:r>
              <a:rPr lang="en-US" b="1" dirty="0">
                <a:solidFill>
                  <a:srgbClr val="24292E"/>
                </a:solidFill>
                <a:latin typeface="-apple-system"/>
              </a:rPr>
              <a:t>3.Have purchases increased/decreased between 2019 - 2021 (</a:t>
            </a:r>
            <a:r>
              <a:rPr lang="en-US" b="1" dirty="0" err="1">
                <a:solidFill>
                  <a:srgbClr val="24292E"/>
                </a:solidFill>
                <a:latin typeface="-apple-system"/>
              </a:rPr>
              <a:t>quartly</a:t>
            </a:r>
            <a:r>
              <a:rPr lang="en-US" b="1" dirty="0">
                <a:solidFill>
                  <a:srgbClr val="24292E"/>
                </a:solidFill>
                <a:latin typeface="-apple-system"/>
              </a:rPr>
              <a:t>, median sell price, listing, sold) - </a:t>
            </a:r>
            <a:r>
              <a:rPr lang="en-US" b="1" dirty="0" err="1">
                <a:solidFill>
                  <a:srgbClr val="24292E"/>
                </a:solidFill>
                <a:latin typeface="-apple-system"/>
              </a:rPr>
              <a:t>therese</a:t>
            </a:r>
            <a:r>
              <a:rPr lang="en-US" b="1" dirty="0">
                <a:solidFill>
                  <a:srgbClr val="24292E"/>
                </a:solidFill>
                <a:latin typeface="-apple-system"/>
              </a:rPr>
              <a:t>? </a:t>
            </a:r>
            <a:br>
              <a:rPr lang="en-US" dirty="0"/>
            </a:br>
            <a:br>
              <a:rPr lang="en-US" dirty="0"/>
            </a:br>
            <a:endParaRPr lang="en-AU" dirty="0"/>
          </a:p>
        </p:txBody>
      </p:sp>
    </p:spTree>
    <p:extLst>
      <p:ext uri="{BB962C8B-B14F-4D97-AF65-F5344CB8AC3E}">
        <p14:creationId xmlns:p14="http://schemas.microsoft.com/office/powerpoint/2010/main" val="512508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82015-3751-4FD4-A91B-7BAA17416B2E}"/>
              </a:ext>
            </a:extLst>
          </p:cNvPr>
          <p:cNvSpPr>
            <a:spLocks noGrp="1"/>
          </p:cNvSpPr>
          <p:nvPr>
            <p:ph type="title"/>
          </p:nvPr>
        </p:nvSpPr>
        <p:spPr>
          <a:xfrm>
            <a:off x="848138" y="967408"/>
            <a:ext cx="10505661" cy="723279"/>
          </a:xfrm>
        </p:spPr>
        <p:txBody>
          <a:bodyPr>
            <a:normAutofit fontScale="90000"/>
          </a:bodyPr>
          <a:lstStyle/>
          <a:p>
            <a:br>
              <a:rPr lang="en-US" sz="4000" dirty="0">
                <a:solidFill>
                  <a:srgbClr val="24292E"/>
                </a:solidFill>
                <a:latin typeface="-apple-system"/>
              </a:rPr>
            </a:br>
            <a:r>
              <a:rPr lang="en-US" b="1" dirty="0">
                <a:solidFill>
                  <a:srgbClr val="24292E"/>
                </a:solidFill>
                <a:latin typeface="-apple-system"/>
              </a:rPr>
              <a:t>*4.What has caused the increase or decrease? (covid, loan interests, schools)</a:t>
            </a:r>
            <a:br>
              <a:rPr lang="en-US" dirty="0"/>
            </a:br>
            <a:br>
              <a:rPr lang="en-US" dirty="0"/>
            </a:br>
            <a:endParaRPr lang="en-AU" dirty="0"/>
          </a:p>
        </p:txBody>
      </p:sp>
    </p:spTree>
    <p:extLst>
      <p:ext uri="{BB962C8B-B14F-4D97-AF65-F5344CB8AC3E}">
        <p14:creationId xmlns:p14="http://schemas.microsoft.com/office/powerpoint/2010/main" val="201697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BB2EB2-D396-49EC-92DE-ADE61C855C8F}"/>
              </a:ext>
            </a:extLst>
          </p:cNvPr>
          <p:cNvSpPr txBox="1"/>
          <p:nvPr/>
        </p:nvSpPr>
        <p:spPr>
          <a:xfrm>
            <a:off x="225287" y="238539"/>
            <a:ext cx="11449878" cy="3724096"/>
          </a:xfrm>
          <a:prstGeom prst="rect">
            <a:avLst/>
          </a:prstGeom>
          <a:noFill/>
        </p:spPr>
        <p:txBody>
          <a:bodyPr wrap="square">
            <a:spAutoFit/>
          </a:bodyPr>
          <a:lstStyle/>
          <a:p>
            <a:r>
              <a:rPr lang="en-US" sz="4000" b="1" dirty="0">
                <a:solidFill>
                  <a:srgbClr val="24292E"/>
                </a:solidFill>
                <a:latin typeface="-apple-system"/>
                <a:ea typeface="+mj-ea"/>
                <a:cs typeface="+mj-cs"/>
              </a:rPr>
              <a:t>5.Does the quantity of the schools has anything do with the property price? Or just the quality of the schools? (heatmap of schools and heatmaps of price, heatmaps of median price with markers of top ranking schools) - Rachel</a:t>
            </a:r>
            <a:br>
              <a:rPr lang="en-US" dirty="0">
                <a:latin typeface="-apple-system"/>
              </a:rPr>
            </a:br>
            <a:br>
              <a:rPr lang="en-US" dirty="0">
                <a:latin typeface="-apple-system"/>
              </a:rPr>
            </a:br>
            <a:endParaRPr lang="en-AU" dirty="0">
              <a:latin typeface="-apple-system"/>
            </a:endParaRPr>
          </a:p>
        </p:txBody>
      </p:sp>
    </p:spTree>
    <p:extLst>
      <p:ext uri="{BB962C8B-B14F-4D97-AF65-F5344CB8AC3E}">
        <p14:creationId xmlns:p14="http://schemas.microsoft.com/office/powerpoint/2010/main" val="3315273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997DFC-4CCA-4F6B-A41D-3303CC8B0CB8}"/>
              </a:ext>
            </a:extLst>
          </p:cNvPr>
          <p:cNvSpPr txBox="1"/>
          <p:nvPr/>
        </p:nvSpPr>
        <p:spPr>
          <a:xfrm>
            <a:off x="318052" y="347905"/>
            <a:ext cx="11118574" cy="2492990"/>
          </a:xfrm>
          <a:prstGeom prst="rect">
            <a:avLst/>
          </a:prstGeom>
          <a:noFill/>
        </p:spPr>
        <p:txBody>
          <a:bodyPr wrap="square">
            <a:spAutoFit/>
          </a:bodyPr>
          <a:lstStyle/>
          <a:p>
            <a:r>
              <a:rPr lang="en-US" sz="4000" b="1" dirty="0">
                <a:solidFill>
                  <a:srgbClr val="24292E"/>
                </a:solidFill>
                <a:latin typeface="-apple-system"/>
                <a:ea typeface="+mj-ea"/>
                <a:cs typeface="+mj-cs"/>
              </a:rPr>
              <a:t>6.Does the median price of the rent has relationships with price of sold?(scatter plot, linear regression) - Anjali</a:t>
            </a:r>
            <a:br>
              <a:rPr lang="en-US" dirty="0"/>
            </a:br>
            <a:br>
              <a:rPr lang="en-US" dirty="0"/>
            </a:br>
            <a:endParaRPr lang="en-AU" dirty="0"/>
          </a:p>
        </p:txBody>
      </p:sp>
    </p:spTree>
    <p:extLst>
      <p:ext uri="{BB962C8B-B14F-4D97-AF65-F5344CB8AC3E}">
        <p14:creationId xmlns:p14="http://schemas.microsoft.com/office/powerpoint/2010/main" val="1679104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A49A7-ACA4-4490-B960-4FF8E898FF3E}"/>
              </a:ext>
            </a:extLst>
          </p:cNvPr>
          <p:cNvSpPr txBox="1"/>
          <p:nvPr/>
        </p:nvSpPr>
        <p:spPr>
          <a:xfrm>
            <a:off x="318051" y="197346"/>
            <a:ext cx="10455965" cy="2492990"/>
          </a:xfrm>
          <a:prstGeom prst="rect">
            <a:avLst/>
          </a:prstGeom>
          <a:noFill/>
        </p:spPr>
        <p:txBody>
          <a:bodyPr wrap="square">
            <a:spAutoFit/>
          </a:bodyPr>
          <a:lstStyle/>
          <a:p>
            <a:r>
              <a:rPr lang="en-US" sz="4000" b="1" dirty="0">
                <a:solidFill>
                  <a:srgbClr val="24292E"/>
                </a:solidFill>
                <a:latin typeface="-apple-system"/>
                <a:ea typeface="+mj-ea"/>
                <a:cs typeface="+mj-cs"/>
              </a:rPr>
              <a:t>7.Does the list of rent has relationships with price of sold?(scatter plot, linear regression) - Anjali</a:t>
            </a:r>
            <a:br>
              <a:rPr lang="en-US" dirty="0"/>
            </a:br>
            <a:br>
              <a:rPr lang="en-US" dirty="0"/>
            </a:br>
            <a:endParaRPr lang="en-AU" dirty="0"/>
          </a:p>
        </p:txBody>
      </p:sp>
    </p:spTree>
    <p:extLst>
      <p:ext uri="{BB962C8B-B14F-4D97-AF65-F5344CB8AC3E}">
        <p14:creationId xmlns:p14="http://schemas.microsoft.com/office/powerpoint/2010/main" val="1083601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512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-apple-system</vt:lpstr>
      <vt:lpstr>Arial</vt:lpstr>
      <vt:lpstr>Calibri</vt:lpstr>
      <vt:lpstr>Calibri Light</vt:lpstr>
      <vt:lpstr>Office Theme</vt:lpstr>
      <vt:lpstr>Hypothesis</vt:lpstr>
      <vt:lpstr>PowerPoint Presentation</vt:lpstr>
      <vt:lpstr>1.Do purchase price and sell number and rent number impact by bank interest rate (base on quartly data and bank interest rate, line chart) –Echo </vt:lpstr>
      <vt:lpstr> 2.In three different years, compare whole number of list and sold (use sum up value, bar chart) -therese  </vt:lpstr>
      <vt:lpstr>  3.Have purchases increased/decreased between 2019 - 2021 (quartly, median sell price, listing, sold) - therese?   </vt:lpstr>
      <vt:lpstr> *4.What has caused the increase or decrease? (covid, loan interests, schools)  </vt:lpstr>
      <vt:lpstr>PowerPoint Presentation</vt:lpstr>
      <vt:lpstr>PowerPoint Presentation</vt:lpstr>
      <vt:lpstr>PowerPoint Presentation</vt:lpstr>
      <vt:lpstr>   8.What is the most popular suburb or type of dwelling? (heatmap-googlemap geo module, marker about school (government, catholic, private) - Rachel  </vt:lpstr>
      <vt:lpstr>9.The outliners of 2019-2021 in Highest sell price, median sold price (boxplot, maybe highlight the outliner) - Echo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1.Do purchase price and sell number and rent number impact by bank interest rate (base on quartly data and bank interest rate, line chart) -Echo</dc:title>
  <dc:creator>THERESE REED</dc:creator>
  <cp:lastModifiedBy>THERESE REED</cp:lastModifiedBy>
  <cp:revision>4</cp:revision>
  <dcterms:created xsi:type="dcterms:W3CDTF">2021-06-24T09:34:02Z</dcterms:created>
  <dcterms:modified xsi:type="dcterms:W3CDTF">2021-06-26T01:18:13Z</dcterms:modified>
</cp:coreProperties>
</file>