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3"/>
  </p:notesMasterIdLst>
  <p:sldIdLst>
    <p:sldId id="297" r:id="rId3"/>
    <p:sldId id="315" r:id="rId4"/>
    <p:sldId id="282" r:id="rId5"/>
    <p:sldId id="326" r:id="rId6"/>
    <p:sldId id="314" r:id="rId7"/>
    <p:sldId id="335" r:id="rId8"/>
    <p:sldId id="336" r:id="rId9"/>
    <p:sldId id="304" r:id="rId10"/>
    <p:sldId id="318" r:id="rId11"/>
    <p:sldId id="329" r:id="rId12"/>
    <p:sldId id="330" r:id="rId13"/>
    <p:sldId id="331" r:id="rId14"/>
    <p:sldId id="332" r:id="rId15"/>
    <p:sldId id="334" r:id="rId16"/>
    <p:sldId id="328" r:id="rId17"/>
    <p:sldId id="300" r:id="rId18"/>
    <p:sldId id="307" r:id="rId19"/>
    <p:sldId id="316" r:id="rId20"/>
    <p:sldId id="327" r:id="rId21"/>
    <p:sldId id="298" r:id="rId22"/>
  </p:sldIdLst>
  <p:sldSz cx="9144000" cy="6858000" type="screen4x3"/>
  <p:notesSz cx="6781800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10" autoAdjust="0"/>
    <p:restoredTop sz="86477" autoAdjust="0"/>
  </p:normalViewPr>
  <p:slideViewPr>
    <p:cSldViewPr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E5F15D5-47C2-4E56-8F01-C73CBAAB37BD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7E3C7E3-1A01-4273-A21D-6B47FBCF8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0238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2DEACA30-EC5D-4994-AFB3-1EF08F085AA3}" type="slidenum">
              <a:rPr 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4F5435-7219-47DC-8F6F-B6EB3DA00574}" type="datetime1">
              <a:rPr lang="en-US" smtClean="0">
                <a:ea typeface="Gulim" pitchFamily="34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1/15/2017</a:t>
            </a:fld>
            <a:endParaRPr lang="en-US" smtClean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89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20A4A458-F4DE-4D2E-8BB5-94D69B89F2C1}" type="slidenum">
              <a:rPr 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45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015AEE2F-024C-4983-B8CF-BF467C7AD020}" type="slidenum">
              <a:rPr 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19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B240D600-EBA1-42F6-AB21-193D22C338FB}" type="slidenum">
              <a:rPr 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7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Arial Narrow" pitchFamily="34" charset="0"/>
              <a:cs typeface="+mn-cs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2400">
              <a:latin typeface="Tahoma" pitchFamily="34" charset="0"/>
              <a:cs typeface="+mn-cs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80203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41560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24653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65225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3788-989D-4B23-88E1-D14DDA7C435D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A222-1735-471C-A431-046F2592A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914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5D4DB-5EEC-4B14-AECC-70C030A74766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8EE10-213B-4329-B1ED-72D29D2AF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406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BAB5C-972D-429E-94D6-D9CD5BE5BD4C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77B5A-4C44-4302-8DB7-12F1DBC45F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708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EA08-F092-4015-A9F1-3852856A8FFD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BA48E-5DF1-4363-A310-8B7BAF873C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487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E7CAC-911A-4FA9-B6AA-ACC0D25C09CC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50F37-B010-4031-BCC3-E88B3A636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3507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17A07-177C-4377-807B-B31F91B3C2E8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3D9AF-4A89-4F25-97D0-C6A1F5A8E5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0959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3993-11F0-4ED1-B56E-75850F567156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ECD8F-4573-40E0-8870-2A48A12196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4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247963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8B711-C583-4993-8189-1FA42755E97D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A6A97-417D-4718-98B0-D5D1B820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4685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443EF-1CF1-4BB6-8297-6D4FF2C0F741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78362-119B-464C-9B27-91F5BE1AA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14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59F01-0490-4D7E-A9EF-38242D5CB968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E8C29-B04C-4E94-9885-BAB40142F9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635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ECBC5-4DC4-4DB6-86C3-6B8266093069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0B502-C86F-46F8-9450-8D2F9320C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818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69584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509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6380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4018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76684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639623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621794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r" eaLnBrk="1" hangingPunct="1"/>
            <a:fld id="{A990FCE2-6408-478E-A06A-873FCFE17DC7}" type="slidenum">
              <a:rPr lang="ko-KR" altLang="en-US" sz="1400">
                <a:latin typeface="Tahoma" panose="020B0604030504040204" pitchFamily="34" charset="0"/>
              </a:rPr>
              <a:pPr algn="r" eaLnBrk="1" hangingPunct="1"/>
              <a:t>‹#›</a:t>
            </a:fld>
            <a:endParaRPr lang="en-US" altLang="ko-KR" sz="1400">
              <a:latin typeface="Tahoma" panose="020B0604030504040204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ko-KR" sz="160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2400">
              <a:latin typeface="Tahoma" pitchFamily="34" charset="0"/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2400">
              <a:latin typeface="Tahoma" pitchFamily="34" charset="0"/>
              <a:cs typeface="+mn-cs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  <p:sldLayoutId id="2147484584" r:id="rId12"/>
  </p:sldLayoutIdLst>
  <p:transition/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5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5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Blip>
          <a:blip r:embed="rId15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05AC2-A00F-4185-8210-10197B489C95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2FAAD9-1804-4C67-84CC-1084398C3F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9775"/>
            <a:ext cx="91440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based  Real  Time  Voice  Communication  during 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Disaster and Emergencies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457200" y="3335338"/>
            <a:ext cx="268259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Ashiqur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62600" y="3335338"/>
            <a:ext cx="4005263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pPr eaLnBrk="1" hangingPunct="1"/>
            <a:r>
              <a:rPr lang="en-US" sz="2400" dirty="0"/>
              <a:t>Dr. </a:t>
            </a:r>
            <a:r>
              <a:rPr lang="en-US" sz="2400" dirty="0" err="1" smtClean="0"/>
              <a:t>Asaduzzaman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CSE,CUET</a:t>
            </a:r>
          </a:p>
        </p:txBody>
      </p:sp>
    </p:spTree>
  </p:cSld>
  <p:clrMapOvr>
    <a:masterClrMapping/>
  </p:clrMapOvr>
  <p:transition advTm="15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Real Time Voice Communication System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first sub-system will work when a man trapped into </a:t>
            </a:r>
          </a:p>
          <a:p>
            <a:pPr>
              <a:buNone/>
            </a:pPr>
            <a:r>
              <a:rPr lang="en-US" dirty="0" smtClean="0"/>
              <a:t>    building when no network coverage is available.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Now A general architecture of an audio transmission </a:t>
            </a:r>
          </a:p>
          <a:p>
            <a:pPr>
              <a:buNone/>
            </a:pPr>
            <a:r>
              <a:rPr lang="en-US" dirty="0" smtClean="0"/>
              <a:t>    application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ashiqashiqur\Pictures\lab-2\final report 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495800"/>
            <a:ext cx="3689350" cy="80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057400" y="54102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 1 :  General  Architecture of  Audio Transmission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4349138"/>
      </p:ext>
    </p:extLst>
  </p:cSld>
  <p:clrMapOvr>
    <a:masterClrMapping/>
  </p:clrMapOvr>
  <p:transition advTm="2607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two Wi-Fi scenarios depending of working mode</a:t>
            </a:r>
          </a:p>
          <a:p>
            <a:pPr marL="0" indent="0">
              <a:buNone/>
            </a:pPr>
            <a:r>
              <a:rPr lang="en-US" sz="2400" dirty="0" smtClean="0"/>
              <a:t>1.Infrastructure </a:t>
            </a:r>
            <a:r>
              <a:rPr lang="en-US" sz="2400" dirty="0" err="1" smtClean="0"/>
              <a:t>WiFi</a:t>
            </a:r>
            <a:r>
              <a:rPr lang="en-US" sz="2400" dirty="0" smtClean="0"/>
              <a:t> Scenario</a:t>
            </a:r>
          </a:p>
          <a:p>
            <a:pPr marL="0" indent="0">
              <a:buNone/>
            </a:pPr>
            <a:r>
              <a:rPr lang="en-US" sz="2400" dirty="0" smtClean="0"/>
              <a:t>2.Ad-hoc </a:t>
            </a:r>
            <a:r>
              <a:rPr lang="en-US" sz="2400" dirty="0" err="1" smtClean="0"/>
              <a:t>WiFi</a:t>
            </a:r>
            <a:r>
              <a:rPr lang="en-US" sz="2400" dirty="0" smtClean="0"/>
              <a:t> Scenario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C:\Users\ashiqashiqur\Pictures\lab-2\final report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1"/>
            <a:ext cx="241049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shiqashiqur\Pictures\lab-2\final report 3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590801"/>
            <a:ext cx="260719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334000"/>
            <a:ext cx="4172937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Figure 2: Infrastructure WIFI Scenario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61463" y="5345668"/>
            <a:ext cx="417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Figure 3: Ad-hoc WIFI Scenario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7517687"/>
      </p:ext>
    </p:extLst>
  </p:cSld>
  <p:clrMapOvr>
    <a:masterClrMapping/>
  </p:clrMapOvr>
  <p:transition advTm="1839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04063" y="5638800"/>
            <a:ext cx="417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Methodology(Contd.)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Chart For Real Time Voice Communication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781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55216685"/>
      </p:ext>
    </p:extLst>
  </p:cSld>
  <p:clrMapOvr>
    <a:masterClrMapping/>
  </p:clrMapOvr>
  <p:transition advTm="4910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Methodology(Contd.)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642350" cy="547211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Alarming System: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second sub-system will work when the rescue team</a:t>
            </a:r>
          </a:p>
          <a:p>
            <a:pPr>
              <a:buNone/>
            </a:pPr>
            <a:r>
              <a:rPr lang="en-US" dirty="0" smtClean="0"/>
              <a:t>  could not find the proper location of the affected people.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" name="Picture 9" descr="E:\Final project folder ashik 1204092\Ashik\Help Butt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971800"/>
            <a:ext cx="3253563" cy="162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276600" y="457200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Figure 4:Alarming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7073812"/>
      </p:ext>
    </p:extLst>
  </p:cSld>
  <p:clrMapOvr>
    <a:masterClrMapping/>
  </p:clrMapOvr>
  <p:transition advTm="3512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Text Message Transfer: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third sub-system will work when there is a need of text</a:t>
            </a:r>
          </a:p>
          <a:p>
            <a:pPr>
              <a:buNone/>
            </a:pPr>
            <a:r>
              <a:rPr lang="en-US" sz="2400" dirty="0" smtClean="0"/>
              <a:t>message transfer that he is in danger but there is no network </a:t>
            </a:r>
          </a:p>
          <a:p>
            <a:pPr>
              <a:buNone/>
            </a:pPr>
            <a:r>
              <a:rPr lang="en-US" sz="2400" dirty="0" smtClean="0"/>
              <a:t>coverage.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E:\Final project folder ashik 1204092\Ashik\imag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581400"/>
            <a:ext cx="2466975" cy="184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057400" y="57150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 5:Text Message Transfer  Using  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0627532"/>
      </p:ext>
    </p:extLst>
  </p:cSld>
  <p:clrMapOvr>
    <a:masterClrMapping/>
  </p:clrMapOvr>
  <p:transition advTm="2953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Methodology(Contd.)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637906"/>
            <a:ext cx="381000" cy="21980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676400"/>
            <a:ext cx="434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990600"/>
            <a:ext cx="5746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Flow Chart For Text Message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Transfer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946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05800" cy="4953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Disaster occurs every now and then almost in every country. </a:t>
            </a:r>
          </a:p>
          <a:p>
            <a:pPr algn="just">
              <a:buNone/>
            </a:pPr>
            <a:r>
              <a:rPr lang="en-US" sz="2400" dirty="0" smtClean="0"/>
              <a:t>    And many people died because they are not rescue in proper </a:t>
            </a:r>
          </a:p>
          <a:p>
            <a:pPr algn="just">
              <a:buNone/>
            </a:pPr>
            <a:r>
              <a:rPr lang="en-US" sz="2400" dirty="0" smtClean="0"/>
              <a:t>    time. 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We cannot prevent disasters from happening but we can save </a:t>
            </a:r>
          </a:p>
          <a:p>
            <a:pPr algn="just">
              <a:buNone/>
            </a:pPr>
            <a:r>
              <a:rPr lang="en-US" sz="2400" dirty="0" smtClean="0"/>
              <a:t>     our lives by using this application.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We should remember that “Safety First”. </a:t>
            </a:r>
          </a:p>
          <a:p>
            <a:pPr algn="just">
              <a:buNone/>
            </a:pP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44463" y="928688"/>
            <a:ext cx="8999537" cy="547211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[1] Wikipedia.(2016,Dec.8).Geography Of Bangladesh. Available at: https://en.wikipedia.org/wiki/Geography_of_Bangladesh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[2</a:t>
            </a:r>
            <a:r>
              <a:rPr lang="en-US" sz="2400" dirty="0" smtClean="0"/>
              <a:t>] Wikipedia</a:t>
            </a:r>
            <a:r>
              <a:rPr lang="en-US" sz="2400" dirty="0" smtClean="0"/>
              <a:t>.(2016,Dec.27).</a:t>
            </a:r>
            <a:r>
              <a:rPr lang="en-US" sz="2400" dirty="0" err="1" smtClean="0"/>
              <a:t>Savar</a:t>
            </a:r>
            <a:r>
              <a:rPr lang="en-US" sz="2400" dirty="0" smtClean="0"/>
              <a:t> Building Collapse. Available at: https://en.wikipedia.org/wiki/ 2013_Savar_building_collapse.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[3</a:t>
            </a:r>
            <a:r>
              <a:rPr lang="en-US" sz="2400" dirty="0" smtClean="0"/>
              <a:t>] </a:t>
            </a:r>
            <a:r>
              <a:rPr lang="en-US" sz="2400" dirty="0" err="1" smtClean="0"/>
              <a:t>Román</a:t>
            </a:r>
            <a:r>
              <a:rPr lang="en-US" sz="2400" dirty="0" smtClean="0"/>
              <a:t> </a:t>
            </a:r>
            <a:r>
              <a:rPr lang="en-US" sz="2400" dirty="0" err="1" smtClean="0"/>
              <a:t>Belda</a:t>
            </a:r>
            <a:r>
              <a:rPr lang="en-US" sz="2400" dirty="0" smtClean="0"/>
              <a:t>, Pau </a:t>
            </a:r>
            <a:r>
              <a:rPr lang="en-US" sz="2400" dirty="0" err="1" smtClean="0"/>
              <a:t>Arce</a:t>
            </a:r>
            <a:r>
              <a:rPr lang="en-US" sz="2400" dirty="0" smtClean="0"/>
              <a:t>, </a:t>
            </a:r>
            <a:r>
              <a:rPr lang="en-US" sz="2400" dirty="0" err="1" smtClean="0"/>
              <a:t>Ismael</a:t>
            </a:r>
            <a:r>
              <a:rPr lang="en-US" sz="2400" dirty="0" smtClean="0"/>
              <a:t> de Fez, Francisco </a:t>
            </a:r>
            <a:r>
              <a:rPr lang="en-US" sz="2400" dirty="0" err="1" smtClean="0"/>
              <a:t>Fraile,Guerri</a:t>
            </a:r>
            <a:r>
              <a:rPr lang="en-US" sz="2400" dirty="0" smtClean="0"/>
              <a:t> “</a:t>
            </a:r>
            <a:r>
              <a:rPr lang="en-US" sz="2400" i="1" dirty="0" smtClean="0"/>
              <a:t>Android real-time audio communications over local wireless”</a:t>
            </a:r>
            <a:r>
              <a:rPr lang="en-US" sz="2400" dirty="0" smtClean="0"/>
              <a:t> </a:t>
            </a:r>
            <a:r>
              <a:rPr lang="en-US" sz="2400" dirty="0" err="1" smtClean="0"/>
              <a:t>Instituto</a:t>
            </a:r>
            <a:r>
              <a:rPr lang="en-US" sz="2400" dirty="0" smtClean="0"/>
              <a:t> de </a:t>
            </a:r>
            <a:r>
              <a:rPr lang="en-US" sz="2400" dirty="0" err="1" smtClean="0"/>
              <a:t>Telecomunicaciones</a:t>
            </a:r>
            <a:r>
              <a:rPr lang="en-US" sz="2400" dirty="0" smtClean="0"/>
              <a:t> y </a:t>
            </a:r>
            <a:r>
              <a:rPr lang="en-US" sz="2400" dirty="0" err="1" smtClean="0"/>
              <a:t>Aplicaciones</a:t>
            </a:r>
            <a:r>
              <a:rPr lang="en-US" sz="2400" dirty="0" smtClean="0"/>
              <a:t> Multimedia, </a:t>
            </a:r>
            <a:r>
              <a:rPr lang="en-US" sz="2400" dirty="0" err="1" smtClean="0"/>
              <a:t>Universitat</a:t>
            </a:r>
            <a:r>
              <a:rPr lang="en-US" sz="2400" dirty="0" smtClean="0"/>
              <a:t> </a:t>
            </a:r>
            <a:r>
              <a:rPr lang="en-US" sz="2400" dirty="0" err="1" smtClean="0"/>
              <a:t>Politècnica</a:t>
            </a:r>
            <a:r>
              <a:rPr lang="en-US" sz="2400" dirty="0" smtClean="0"/>
              <a:t> de </a:t>
            </a:r>
            <a:r>
              <a:rPr lang="en-US" sz="2400" dirty="0" err="1" smtClean="0"/>
              <a:t>València</a:t>
            </a:r>
            <a:r>
              <a:rPr lang="en-US" sz="2400" dirty="0" smtClean="0"/>
              <a:t>, 2012.</a:t>
            </a:r>
          </a:p>
          <a:p>
            <a:pPr marL="0" indent="0">
              <a:buNone/>
            </a:pPr>
            <a:r>
              <a:rPr lang="en-US" sz="2400" dirty="0" smtClean="0"/>
              <a:t>[4] </a:t>
            </a:r>
            <a:r>
              <a:rPr lang="en-US" sz="2400" dirty="0" smtClean="0"/>
              <a:t> </a:t>
            </a:r>
            <a:r>
              <a:rPr lang="en-US" sz="2400" dirty="0" err="1" smtClean="0"/>
              <a:t>P.Srivastava</a:t>
            </a:r>
            <a:r>
              <a:rPr lang="en-US" sz="2400" dirty="0" smtClean="0"/>
              <a:t>, </a:t>
            </a:r>
            <a:r>
              <a:rPr lang="en-US" sz="2400" dirty="0" err="1" smtClean="0"/>
              <a:t>K.Babu</a:t>
            </a:r>
            <a:r>
              <a:rPr lang="en-US" sz="2400" dirty="0" smtClean="0"/>
              <a:t> and T.OSV, “</a:t>
            </a:r>
            <a:r>
              <a:rPr lang="en-US" sz="2400" i="1" dirty="0" smtClean="0"/>
              <a:t>Performance Evaluation of </a:t>
            </a:r>
            <a:r>
              <a:rPr lang="en-US" sz="2400" i="1" dirty="0" err="1" smtClean="0"/>
              <a:t>Speex</a:t>
            </a:r>
            <a:r>
              <a:rPr lang="en-US" sz="2400" i="1" dirty="0" smtClean="0"/>
              <a:t>  Audio Codec for Wireless Communication Networks</a:t>
            </a:r>
            <a:r>
              <a:rPr lang="en-US" sz="2400" dirty="0" smtClean="0"/>
              <a:t>,” in Proc. Wireless and Optical Communications Networks 2011, Ghaziabad, India, 2011.</a:t>
            </a:r>
          </a:p>
          <a:p>
            <a:pPr marL="0" lvl="0" indent="0">
              <a:buNone/>
            </a:pPr>
            <a:endParaRPr lang="en-US" sz="2400" dirty="0"/>
          </a:p>
        </p:txBody>
      </p:sp>
    </p:spTree>
  </p:cSld>
  <p:clrMapOvr>
    <a:masterClrMapping/>
  </p:clrMapOvr>
  <p:transition advTm="318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44463" y="928688"/>
            <a:ext cx="8999537" cy="547211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[5] ITU-T  Focus  Group  on  Disaster  Relief  Systems </a:t>
            </a:r>
            <a:r>
              <a:rPr lang="en-US" sz="2400" dirty="0" smtClean="0"/>
              <a:t>(</a:t>
            </a:r>
            <a:r>
              <a:rPr lang="en-US" sz="2400" dirty="0" smtClean="0"/>
              <a:t>FG-DR&amp;NRR</a:t>
            </a:r>
            <a:r>
              <a:rPr lang="en-US" sz="2400" dirty="0" smtClean="0"/>
              <a:t>),Network  </a:t>
            </a:r>
            <a:r>
              <a:rPr lang="en-US" sz="2400" dirty="0" smtClean="0"/>
              <a:t>Resiliency  and  Recover, http://</a:t>
            </a:r>
            <a:r>
              <a:rPr lang="en-US" sz="2400" dirty="0" smtClean="0"/>
              <a:t>www.itu.int/en/ITU-T/focusgroups/drnrr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[6] D. </a:t>
            </a:r>
            <a:r>
              <a:rPr lang="en-US" sz="2400" dirty="0" err="1" smtClean="0"/>
              <a:t>Srinivasa</a:t>
            </a:r>
            <a:r>
              <a:rPr lang="en-US" sz="2400" dirty="0" smtClean="0"/>
              <a:t> </a:t>
            </a:r>
            <a:r>
              <a:rPr lang="en-US" sz="2400" dirty="0" err="1" smtClean="0"/>
              <a:t>rao</a:t>
            </a:r>
            <a:r>
              <a:rPr lang="en-US" sz="2400" dirty="0" smtClean="0"/>
              <a:t>, </a:t>
            </a:r>
            <a:r>
              <a:rPr lang="en-US" sz="2400" dirty="0" err="1" smtClean="0"/>
              <a:t>P.Devi</a:t>
            </a:r>
            <a:r>
              <a:rPr lang="en-US" sz="2400" dirty="0" smtClean="0"/>
              <a:t> </a:t>
            </a:r>
            <a:r>
              <a:rPr lang="en-US" sz="2400" dirty="0" err="1" smtClean="0"/>
              <a:t>Pradeep</a:t>
            </a:r>
            <a:r>
              <a:rPr lang="en-US" sz="2400" dirty="0" smtClean="0"/>
              <a:t> and B. Anil Kumar “</a:t>
            </a:r>
            <a:r>
              <a:rPr lang="en-US" sz="2400" i="1" dirty="0" smtClean="0"/>
              <a:t>A Survey of Emergency Communication Network Architectures</a:t>
            </a:r>
            <a:r>
              <a:rPr lang="en-US" sz="2400" dirty="0" smtClean="0"/>
              <a:t>”, in proc. International Journal of u- and e- Service, Science and Technology Vol.8, No.4 , pp.61-68, 2015.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[7</a:t>
            </a:r>
            <a:r>
              <a:rPr lang="en-US" sz="2400" dirty="0" smtClean="0"/>
              <a:t>] </a:t>
            </a:r>
            <a:r>
              <a:rPr lang="en-US" sz="2400" dirty="0" err="1" smtClean="0"/>
              <a:t>Gunaratna</a:t>
            </a:r>
            <a:r>
              <a:rPr lang="en-US" sz="2400" dirty="0" smtClean="0"/>
              <a:t> </a:t>
            </a:r>
            <a:r>
              <a:rPr lang="en-US" sz="2400" dirty="0" smtClean="0"/>
              <a:t>G.T.C, </a:t>
            </a:r>
            <a:r>
              <a:rPr lang="en-US" sz="2400" dirty="0" err="1" smtClean="0"/>
              <a:t>Jayarathna</a:t>
            </a:r>
            <a:r>
              <a:rPr lang="en-US" sz="2400" dirty="0" smtClean="0"/>
              <a:t> P.V.N.M, </a:t>
            </a:r>
            <a:r>
              <a:rPr lang="en-US" sz="2400" dirty="0" err="1" smtClean="0"/>
              <a:t>Sandamini</a:t>
            </a:r>
            <a:r>
              <a:rPr lang="en-US" sz="2400" dirty="0" smtClean="0"/>
              <a:t> S.S.P, De Silva D.S "</a:t>
            </a:r>
            <a:r>
              <a:rPr lang="en-US" sz="2400" i="1" dirty="0" smtClean="0"/>
              <a:t>Implementing Wireless </a:t>
            </a:r>
            <a:r>
              <a:rPr lang="en-US" sz="2400" i="1" dirty="0" err="1" smtClean="0"/>
              <a:t>Adhoc</a:t>
            </a:r>
            <a:r>
              <a:rPr lang="en-US" sz="2400" i="1" dirty="0" smtClean="0"/>
              <a:t> Networks for Disaster Relief Communication</a:t>
            </a:r>
            <a:r>
              <a:rPr lang="en-US" sz="2400" dirty="0" smtClean="0"/>
              <a:t>", in proc.8th International Conference on </a:t>
            </a:r>
            <a:r>
              <a:rPr lang="en-US" sz="2400" dirty="0" err="1" smtClean="0"/>
              <a:t>Ubi</a:t>
            </a:r>
            <a:r>
              <a:rPr lang="en-US" sz="2400" dirty="0" smtClean="0"/>
              <a:t>-media Computing(UMEDIA):066-071,Aug.2015</a:t>
            </a:r>
          </a:p>
          <a:p>
            <a:r>
              <a:rPr lang="en-US" sz="2400" dirty="0" smtClean="0"/>
              <a:t> 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bn-BD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44463" y="928688"/>
            <a:ext cx="8999537" cy="547211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[8</a:t>
            </a:r>
            <a:r>
              <a:rPr lang="en-US" sz="2400" dirty="0" smtClean="0"/>
              <a:t>] Intercom </a:t>
            </a:r>
            <a:r>
              <a:rPr lang="en-US" sz="2400" dirty="0" smtClean="0"/>
              <a:t>for Android. Available at:  http://github.com/intercom/intercom-android.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[9</a:t>
            </a:r>
            <a:r>
              <a:rPr lang="en-US" sz="2400" dirty="0" smtClean="0"/>
              <a:t>] Bluetooth </a:t>
            </a:r>
            <a:r>
              <a:rPr lang="en-US" sz="2400" dirty="0" smtClean="0"/>
              <a:t>Talkie. Available at: http://play.google.com/store/apps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 advTm="7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Contents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133600" y="685800"/>
            <a:ext cx="64770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Motivation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Literature Review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Objectives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Methodology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Conclusion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References</a:t>
            </a:r>
          </a:p>
        </p:txBody>
      </p:sp>
    </p:spTree>
  </p:cSld>
  <p:clrMapOvr>
    <a:masterClrMapping/>
  </p:clrMapOvr>
  <p:transition advTm="734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smtClean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sz="5400" b="1" smtClean="0"/>
              <a:t>Thank You</a:t>
            </a:r>
          </a:p>
        </p:txBody>
      </p:sp>
    </p:spTree>
  </p:cSld>
  <p:clrMapOvr>
    <a:masterClrMapping/>
  </p:clrMapOvr>
  <p:transition advTm="87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3000"/>
          </a:xfrm>
        </p:spPr>
        <p:txBody>
          <a:bodyPr/>
          <a:lstStyle/>
          <a:p>
            <a:r>
              <a:rPr lang="en-US" sz="2400" dirty="0" smtClean="0"/>
              <a:t>There have been a frequent number of earthquakes, tsunamis, </a:t>
            </a:r>
          </a:p>
          <a:p>
            <a:pPr>
              <a:buNone/>
            </a:pPr>
            <a:r>
              <a:rPr lang="en-US" sz="2400" dirty="0" smtClean="0"/>
              <a:t>     cyclones and floods from time to time across  the entire globe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Cellular Mobile Networks are the dominant technology in the </a:t>
            </a:r>
          </a:p>
          <a:p>
            <a:pPr>
              <a:buNone/>
            </a:pPr>
            <a:r>
              <a:rPr lang="en-US" sz="2400" dirty="0" smtClean="0"/>
              <a:t>     today’s communication world</a:t>
            </a:r>
          </a:p>
          <a:p>
            <a:endParaRPr lang="en-US" sz="2400" dirty="0" smtClean="0"/>
          </a:p>
          <a:p>
            <a:r>
              <a:rPr lang="en-US" sz="2400" dirty="0" smtClean="0"/>
              <a:t>During Disaster, the communication infrastructure is often </a:t>
            </a:r>
          </a:p>
          <a:p>
            <a:pPr>
              <a:buNone/>
            </a:pPr>
            <a:r>
              <a:rPr lang="en-US" sz="2400" dirty="0" smtClean="0"/>
              <a:t>     damaged to large extents</a:t>
            </a:r>
          </a:p>
          <a:p>
            <a:pPr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ransition advTm="310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/>
            </a:r>
            <a:br>
              <a:rPr lang="en-NZ" smtClean="0"/>
            </a:br>
            <a:r>
              <a:rPr lang="en-NZ" smtClean="0"/>
              <a:t>Motivation</a:t>
            </a:r>
            <a:br>
              <a:rPr lang="en-NZ" smtClean="0"/>
            </a:b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Many People died during disaster time .Most people</a:t>
            </a:r>
          </a:p>
          <a:p>
            <a:pPr>
              <a:buNone/>
            </a:pPr>
            <a:r>
              <a:rPr lang="en-US" dirty="0" smtClean="0"/>
              <a:t>    died because they are not rescued in proper time.</a:t>
            </a:r>
          </a:p>
          <a:p>
            <a:endParaRPr lang="en-US" dirty="0" smtClean="0"/>
          </a:p>
          <a:p>
            <a:r>
              <a:rPr lang="en-US" dirty="0" smtClean="0"/>
              <a:t>And many of the people trapped inside their house</a:t>
            </a:r>
          </a:p>
          <a:p>
            <a:pPr>
              <a:buNone/>
            </a:pPr>
            <a:r>
              <a:rPr lang="en-US" dirty="0" smtClean="0"/>
              <a:t>    during disaster time.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Our motivation is to help those affected people who are </a:t>
            </a:r>
          </a:p>
          <a:p>
            <a:pPr>
              <a:buNone/>
            </a:pPr>
            <a:r>
              <a:rPr lang="en-US" dirty="0" smtClean="0"/>
              <a:t>     trapped inside their house during disaster time.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ClrTx/>
              <a:buFont typeface="Wingdings" panose="05000000000000000000" pitchFamily="2" charset="2"/>
              <a:buNone/>
            </a:pPr>
            <a:endParaRPr lang="en-US" dirty="0" smtClean="0"/>
          </a:p>
          <a:p>
            <a:pPr marL="342900" lvl="2" indent="-342900">
              <a:buClrTx/>
              <a:buSzPct val="60000"/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ransition advTm="1637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36625"/>
            <a:ext cx="8763000" cy="524351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b="1" dirty="0" smtClean="0"/>
              <a:t>Survey of Emergency Communication Network </a:t>
            </a:r>
          </a:p>
          <a:p>
            <a:pPr>
              <a:buNone/>
              <a:defRPr/>
            </a:pPr>
            <a:r>
              <a:rPr lang="en-US" b="1" dirty="0" smtClean="0"/>
              <a:t>     </a:t>
            </a:r>
            <a:r>
              <a:rPr lang="en-US" b="1" dirty="0" err="1" smtClean="0"/>
              <a:t>Architctectures</a:t>
            </a:r>
            <a:r>
              <a:rPr lang="en-US" dirty="0" smtClean="0"/>
              <a:t>( </a:t>
            </a:r>
            <a:r>
              <a:rPr lang="en-US" b="1" dirty="0" err="1" smtClean="0"/>
              <a:t>D.Srinivasa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r>
              <a:rPr lang="en-US" b="1" dirty="0" smtClean="0"/>
              <a:t> et al., 2015 </a:t>
            </a:r>
            <a:r>
              <a:rPr lang="en-US" dirty="0" smtClean="0"/>
              <a:t>):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/>
              <a:t>Described about disaster warning.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/>
              <a:t>Described Pre disaster and Post Disaster Communication  </a:t>
            </a:r>
          </a:p>
          <a:p>
            <a:pPr>
              <a:buFont typeface="Wingdings" pitchFamily="2" charset="2"/>
              <a:buChar char="Ø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b="1" dirty="0" smtClean="0"/>
              <a:t>Limitations: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/>
              <a:t>In Post disaster communication they used Satellite Communication which is very costly.</a:t>
            </a:r>
            <a:endParaRPr lang="en-US" dirty="0"/>
          </a:p>
          <a:p>
            <a:pPr>
              <a:buNone/>
              <a:defRPr/>
            </a:pPr>
            <a:r>
              <a:rPr lang="en-US" dirty="0" smtClean="0"/>
              <a:t>     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3563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Wireless </a:t>
            </a:r>
            <a:r>
              <a:rPr lang="en-US" b="1" dirty="0" err="1" smtClean="0"/>
              <a:t>Adhoc</a:t>
            </a:r>
            <a:r>
              <a:rPr lang="en-US" b="1" dirty="0" smtClean="0"/>
              <a:t> Networks for Disaster Relief </a:t>
            </a:r>
          </a:p>
          <a:p>
            <a:pPr>
              <a:buNone/>
            </a:pPr>
            <a:r>
              <a:rPr lang="en-US" b="1" dirty="0" smtClean="0"/>
              <a:t>    Communication</a:t>
            </a:r>
            <a:r>
              <a:rPr lang="en-US" dirty="0" smtClean="0"/>
              <a:t>(</a:t>
            </a:r>
            <a:r>
              <a:rPr lang="en-US" b="1" dirty="0" err="1" smtClean="0"/>
              <a:t>Sandamini</a:t>
            </a:r>
            <a:r>
              <a:rPr lang="en-US" b="1" dirty="0" smtClean="0"/>
              <a:t> S.S.P et al., 2015 ):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Describes Long Range and Short </a:t>
            </a:r>
            <a:r>
              <a:rPr lang="en-US" dirty="0" smtClean="0"/>
              <a:t>Range Communication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smtClean="0"/>
              <a:t>during </a:t>
            </a:r>
            <a:r>
              <a:rPr lang="en-US" dirty="0" smtClean="0"/>
              <a:t>disaster time.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b="1" dirty="0" smtClean="0"/>
              <a:t>Limitations: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/>
              <a:t>Their Process is too much complex during disaster </a:t>
            </a: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communication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/>
              <a:t>They Proposed satellite communication for long distance </a:t>
            </a: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during </a:t>
            </a:r>
            <a:r>
              <a:rPr lang="en-US" dirty="0" smtClean="0"/>
              <a:t>disaster time which is costly 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2081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Bluetooth Talkie(Android App):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Developed an Android App which is able to communicate with other in Bluetooth Range.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Limitations: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Coverage area of Bluetooth is very small.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Transmission rate of voice is too slow.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 advTm="1378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991600" cy="4953000"/>
          </a:xfrm>
        </p:spPr>
        <p:txBody>
          <a:bodyPr/>
          <a:lstStyle/>
          <a:p>
            <a:r>
              <a:rPr lang="en-US" dirty="0" smtClean="0"/>
              <a:t>To make a real time voice communication using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during disaster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track down the location of affected people using </a:t>
            </a:r>
          </a:p>
          <a:p>
            <a:pPr>
              <a:buNone/>
            </a:pPr>
            <a:r>
              <a:rPr lang="en-US" dirty="0" smtClean="0"/>
              <a:t>    Alarming System.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provide a text message transferring system using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 smtClean="0"/>
              <a:t>	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advTm="25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52600"/>
            <a:ext cx="5943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Entire Subsystem is divided into three major subsystems: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Real time Voice Communication System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Alarming System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Text Message Transferring System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 advTm="11187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3|1|30|1.9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3|46.7|2.6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|7.1|2.5|0.8|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1|15|0.2|0.1|0.1|0.1|0.1"/>
</p:tagLst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2738</TotalTime>
  <Words>614</Words>
  <Application>Microsoft Office PowerPoint</Application>
  <PresentationFormat>On-screen Show (4:3)</PresentationFormat>
  <Paragraphs>162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1_islab2006-Eng</vt:lpstr>
      <vt:lpstr>Custom Design</vt:lpstr>
      <vt:lpstr>WiFi  based  Real  Time  Voice  Communication  during  Disaster and Emergencies</vt:lpstr>
      <vt:lpstr>Contents</vt:lpstr>
      <vt:lpstr>Introduction</vt:lpstr>
      <vt:lpstr> Motivation </vt:lpstr>
      <vt:lpstr>Literature Review</vt:lpstr>
      <vt:lpstr>Literature Review(Contd.)</vt:lpstr>
      <vt:lpstr>Literature Review(Contd.)</vt:lpstr>
      <vt:lpstr>Objectives </vt:lpstr>
      <vt:lpstr>Methodology</vt:lpstr>
      <vt:lpstr>Methodology(Contd.)</vt:lpstr>
      <vt:lpstr>Methodology(Contd.)</vt:lpstr>
      <vt:lpstr>Methodology(Contd.)</vt:lpstr>
      <vt:lpstr>Methodology(Contd.)</vt:lpstr>
      <vt:lpstr>Methodology(Contd.)</vt:lpstr>
      <vt:lpstr>Methodology(Contd.)</vt:lpstr>
      <vt:lpstr>Conclusion</vt:lpstr>
      <vt:lpstr>References</vt:lpstr>
      <vt:lpstr>References</vt:lpstr>
      <vt:lpstr>References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ashiqashiqur</cp:lastModifiedBy>
  <cp:revision>663</cp:revision>
  <dcterms:created xsi:type="dcterms:W3CDTF">2012-03-24T22:43:44Z</dcterms:created>
  <dcterms:modified xsi:type="dcterms:W3CDTF">2017-01-15T08:16:33Z</dcterms:modified>
</cp:coreProperties>
</file>