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ELOMPOK 4 :…"/>
          <p:cNvSpPr txBox="1"/>
          <p:nvPr>
            <p:ph type="body" idx="21"/>
          </p:nvPr>
        </p:nvSpPr>
        <p:spPr>
          <a:xfrm>
            <a:off x="1201340" y="10916693"/>
            <a:ext cx="21971003" cy="15674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693419">
              <a:defRPr sz="3528" u="sng"/>
            </a:pPr>
            <a:r>
              <a:t>KELOMPOK 4 : </a:t>
            </a:r>
          </a:p>
          <a:p>
            <a:pPr defTabSz="693419">
              <a:defRPr sz="3024"/>
            </a:pPr>
            <a:r>
              <a:t>- Arif Kurniawan (1002220036)</a:t>
            </a:r>
          </a:p>
          <a:p>
            <a:pPr defTabSz="693419">
              <a:defRPr sz="3024"/>
            </a:pPr>
            <a:r>
              <a:t>- M. Syaifudin Tamami (1002220039)</a:t>
            </a:r>
          </a:p>
        </p:txBody>
      </p:sp>
      <p:sp>
        <p:nvSpPr>
          <p:cNvPr id="152" name="GUEST BOOK"/>
          <p:cNvSpPr txBox="1"/>
          <p:nvPr>
            <p:ph type="ctrTitle"/>
          </p:nvPr>
        </p:nvSpPr>
        <p:spPr>
          <a:xfrm>
            <a:off x="1206498" y="5564582"/>
            <a:ext cx="21971004" cy="1279461"/>
          </a:xfrm>
          <a:prstGeom prst="rect">
            <a:avLst/>
          </a:prstGeom>
        </p:spPr>
        <p:txBody>
          <a:bodyPr/>
          <a:lstStyle>
            <a:lvl1pPr defTabSz="1633687">
              <a:defRPr i="1" spc="-155" sz="7772"/>
            </a:lvl1pPr>
          </a:lstStyle>
          <a:p>
            <a:pPr/>
            <a:r>
              <a:t>GUEST BOOK </a:t>
            </a:r>
          </a:p>
        </p:txBody>
      </p:sp>
      <p:sp>
        <p:nvSpPr>
          <p:cNvPr id="153" name="Pre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</a:t>
            </a:r>
          </a:p>
        </p:txBody>
      </p:sp>
      <p:sp>
        <p:nvSpPr>
          <p:cNvPr id="154" name="BUKU TAMU"/>
          <p:cNvSpPr txBox="1"/>
          <p:nvPr/>
        </p:nvSpPr>
        <p:spPr>
          <a:xfrm>
            <a:off x="1206498" y="901034"/>
            <a:ext cx="21971004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9" sz="12000">
                <a:solidFill>
                  <a:srgbClr val="FFFFFF"/>
                </a:solidFill>
              </a:defRPr>
            </a:lvl1pPr>
          </a:lstStyle>
          <a:p>
            <a:pPr/>
            <a:r>
              <a:t>BUKU TAMU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VISI MIS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 MISI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ISI MIS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 MISI</a:t>
            </a:r>
          </a:p>
        </p:txBody>
      </p:sp>
      <p:sp>
        <p:nvSpPr>
          <p:cNvPr id="1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ENDAHULU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PENDAHULUAN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endahulu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Pendahuluan</a:t>
            </a:r>
          </a:p>
        </p:txBody>
      </p:sp>
      <p:sp>
        <p:nvSpPr>
          <p:cNvPr id="16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IT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Alu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Alur</a:t>
            </a:r>
          </a:p>
        </p:txBody>
      </p:sp>
      <p:sp>
        <p:nvSpPr>
          <p:cNvPr id="172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7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OAD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