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93190-769A-811A-3A65-9433390B2267}" v="1142" dt="2022-06-05T00:34:1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3"/>
    <p:restoredTop sz="94693"/>
  </p:normalViewPr>
  <p:slideViewPr>
    <p:cSldViewPr snapToGrid="0" snapToObjects="1">
      <p:cViewPr varScale="1">
        <p:scale>
          <a:sx n="136" d="100"/>
          <a:sy n="136" d="100"/>
        </p:scale>
        <p:origin x="2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7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8F69-34C0-266E-32D2-85CCB23B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Final Project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Student Mental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FF46F-86D6-17C0-441E-9AC630A5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Jonathan Steen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Bellevue University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DSC 530</a:t>
            </a:r>
          </a:p>
        </p:txBody>
      </p:sp>
      <p:cxnSp>
        <p:nvCxnSpPr>
          <p:cNvPr id="98" name="Straight Connector 7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09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1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E28C2-F230-52C4-50F8-C12C0C5D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cs typeface="Calibri Light"/>
              </a:rPr>
              <a:t>DATA</a:t>
            </a:r>
            <a:endParaRPr lang="en-US" sz="260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B072902-AF46-9469-17DB-CBBA752B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The data was collected from Kaggle. 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This dataset was collected by a survey conducted by Google forms from university students to examine their current academic situation and mental health.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https://www.kaggle.com/datasets/shariful07/student-mental-health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7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4D3A8-9C27-2F35-AB6E-8B9D9612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Variables</a:t>
            </a:r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931706-7757-4FCA-927F-953375B60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280739"/>
              </p:ext>
            </p:extLst>
          </p:nvPr>
        </p:nvGraphicFramePr>
        <p:xfrm>
          <a:off x="5277390" y="546676"/>
          <a:ext cx="6492238" cy="57245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5236">
                  <a:extLst>
                    <a:ext uri="{9D8B030D-6E8A-4147-A177-3AD203B41FA5}">
                      <a16:colId xmlns:a16="http://schemas.microsoft.com/office/drawing/2014/main" val="1934435025"/>
                    </a:ext>
                  </a:extLst>
                </a:gridCol>
                <a:gridCol w="2522222">
                  <a:extLst>
                    <a:ext uri="{9D8B030D-6E8A-4147-A177-3AD203B41FA5}">
                      <a16:colId xmlns:a16="http://schemas.microsoft.com/office/drawing/2014/main" val="2751853944"/>
                    </a:ext>
                  </a:extLst>
                </a:gridCol>
                <a:gridCol w="2414780">
                  <a:extLst>
                    <a:ext uri="{9D8B030D-6E8A-4147-A177-3AD203B41FA5}">
                      <a16:colId xmlns:a16="http://schemas.microsoft.com/office/drawing/2014/main" val="795497599"/>
                    </a:ext>
                  </a:extLst>
                </a:gridCol>
              </a:tblGrid>
              <a:tr h="42547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953048504"/>
                  </a:ext>
                </a:extLst>
              </a:tr>
              <a:tr h="425474">
                <a:tc>
                  <a:txBody>
                    <a:bodyPr/>
                    <a:lstStyle/>
                    <a:p>
                      <a:r>
                        <a:rPr lang="en-US" sz="1900" dirty="0"/>
                        <a:t>Gender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'Choose your gender'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Gender of student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3857673061"/>
                  </a:ext>
                </a:extLst>
              </a:tr>
              <a:tr h="425474">
                <a:tc>
                  <a:txBody>
                    <a:bodyPr/>
                    <a:lstStyle/>
                    <a:p>
                      <a:r>
                        <a:rPr lang="en-US" sz="1900" dirty="0"/>
                        <a:t>Age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'Age'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Age of student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3796773342"/>
                  </a:ext>
                </a:extLst>
              </a:tr>
              <a:tr h="1005666">
                <a:tc>
                  <a:txBody>
                    <a:bodyPr/>
                    <a:lstStyle/>
                    <a:p>
                      <a:r>
                        <a:rPr lang="en-US" sz="1900" dirty="0"/>
                        <a:t>CGPA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'What is your CGPA?'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Cumulative grade point average of student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656362120"/>
                  </a:ext>
                </a:extLst>
              </a:tr>
              <a:tr h="715569">
                <a:tc>
                  <a:txBody>
                    <a:bodyPr/>
                    <a:lstStyle/>
                    <a:p>
                      <a:r>
                        <a:rPr lang="en-US" sz="1900" dirty="0"/>
                        <a:t>Depression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'Do you have depression?'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Depression status of student 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1027386495"/>
                  </a:ext>
                </a:extLst>
              </a:tr>
              <a:tr h="7155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Anxiety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'Do you have anxiety?'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Anxiety status of student 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3954132958"/>
                  </a:ext>
                </a:extLst>
              </a:tr>
              <a:tr h="10056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Treatment</a:t>
                      </a:r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'Did you seek any specialist for a treatment?'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Treatment status of student</a:t>
                      </a:r>
                      <a:endParaRPr lang="en-US" sz="1900" dirty="0"/>
                    </a:p>
                  </a:txBody>
                  <a:tcPr marL="97612" marR="97612" marT="48806" marB="48806"/>
                </a:tc>
                <a:extLst>
                  <a:ext uri="{0D108BD9-81ED-4DB2-BD59-A6C34878D82A}">
                    <a16:rowId xmlns:a16="http://schemas.microsoft.com/office/drawing/2014/main" val="2478831367"/>
                  </a:ext>
                </a:extLst>
              </a:tr>
              <a:tr h="10056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Year of Study</a:t>
                      </a:r>
                    </a:p>
                  </a:txBody>
                  <a:tcPr marL="97612" marR="97612" marT="48805" marB="488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dirty="0">
                          <a:latin typeface="Calibri"/>
                        </a:rPr>
                        <a:t>Year of Study</a:t>
                      </a:r>
                      <a:endParaRPr lang="en-US" dirty="0"/>
                    </a:p>
                  </a:txBody>
                  <a:tcPr marL="97612" marR="97612" marT="48805" marB="488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u="none" strike="noStrike" noProof="0" dirty="0"/>
                        <a:t>Student Classification</a:t>
                      </a:r>
                    </a:p>
                  </a:txBody>
                  <a:tcPr marL="97612" marR="97612" marT="48805" marB="48805"/>
                </a:tc>
                <a:extLst>
                  <a:ext uri="{0D108BD9-81ED-4DB2-BD59-A6C34878D82A}">
                    <a16:rowId xmlns:a16="http://schemas.microsoft.com/office/drawing/2014/main" val="325847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4F2DD-9112-F0FA-D0C5-3661FE1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Variable Characteristics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764B-FA60-2018-8A28-7BB5555B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8783" y="411881"/>
            <a:ext cx="6512265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Statistics - mean, deviation, quantiles and frequency for all the attributes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D10CA99-A1AF-CFA3-4B1D-8A17EBDD1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5664" y="2680956"/>
            <a:ext cx="9494866" cy="35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4F2DD-9112-F0FA-D0C5-3661FE1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Histograms</a:t>
            </a:r>
            <a:endParaRPr lang="en-US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764B-FA60-2018-8A28-7BB5555B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Age distribution is relatively normal. The rest of my variables are categorial. None have noticeable outliers. </a:t>
            </a:r>
            <a:endParaRPr lang="en-US" sz="2000" kern="1200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00CD2F-3F01-C2CF-3069-36C8F1EA6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0464" y="537748"/>
            <a:ext cx="5800260" cy="57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15560-065E-BDEB-B96A-5829C648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Outcome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EC13-14F9-5D9E-DFEA-19D3FCD9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Based on my EDA it is inconclusive if those who seek treatment will have a better CGPA than those who do seek treatment. I think more respondents and data are needed to really get an accurate picture.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0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{20B4479F-11E1-B441-BB53-145533D9EE42}tf10001076</Template>
  <TotalTime>11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Final Project Student Mental Health</vt:lpstr>
      <vt:lpstr>DATA</vt:lpstr>
      <vt:lpstr>Data Variables</vt:lpstr>
      <vt:lpstr>Variable Characteristics</vt:lpstr>
      <vt:lpstr>Histograms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Student Mental Health</dc:title>
  <dc:creator>Jon Steen</dc:creator>
  <cp:lastModifiedBy>Jonathan Steen</cp:lastModifiedBy>
  <cp:revision>257</cp:revision>
  <dcterms:created xsi:type="dcterms:W3CDTF">2022-06-04T15:30:28Z</dcterms:created>
  <dcterms:modified xsi:type="dcterms:W3CDTF">2022-06-05T00:35:27Z</dcterms:modified>
</cp:coreProperties>
</file>