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57" r:id="rId3"/>
    <p:sldId id="261" r:id="rId4"/>
    <p:sldId id="258" r:id="rId5"/>
    <p:sldId id="262" r:id="rId6"/>
    <p:sldId id="265" r:id="rId7"/>
    <p:sldId id="266" r:id="rId8"/>
    <p:sldId id="267" r:id="rId9"/>
    <p:sldId id="259" r:id="rId10"/>
    <p:sldId id="263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F9B74-7E51-4E8A-9223-43CD00CA90DC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57B46-5EC9-47A7-884E-AC11CF0A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7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57B46-5EC9-47A7-884E-AC11CF0AC3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9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5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5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5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6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6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8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8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05A278-B2DB-4F51-A920-8203A814DD5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9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5A278-B2DB-4F51-A920-8203A814DD5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2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05A278-B2DB-4F51-A920-8203A814DD58}" type="datetimeFigureOut">
              <a:rPr lang="en-US" smtClean="0"/>
              <a:t>8/11/2017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674D5E-2A1D-458F-9700-1EB7BF8FA9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50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41253" y="18728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Erik Stryshak </a:t>
            </a:r>
            <a:br>
              <a:rPr lang="en-US" dirty="0" smtClean="0"/>
            </a:br>
            <a:r>
              <a:rPr lang="en-US" dirty="0" smtClean="0"/>
              <a:t>Summer 2017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0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06" t="1142" r="558" b="1247"/>
          <a:stretch/>
        </p:blipFill>
        <p:spPr>
          <a:xfrm>
            <a:off x="698740" y="336429"/>
            <a:ext cx="10731260" cy="51758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1290" y="5676181"/>
            <a:ext cx="142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Miller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5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Keg data parse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Task: Find shipments of kegs by wholesaler of Global Keg separated by size</a:t>
            </a:r>
          </a:p>
          <a:p>
            <a:r>
              <a:rPr lang="en-US" dirty="0" smtClean="0"/>
              <a:t>Parsed dataset of over 50 columns and 35,000 rows</a:t>
            </a:r>
          </a:p>
          <a:p>
            <a:r>
              <a:rPr lang="en-US" dirty="0" smtClean="0"/>
              <a:t>First found each distributor name and ID and placed in a table</a:t>
            </a:r>
          </a:p>
          <a:p>
            <a:r>
              <a:rPr lang="en-US" dirty="0" smtClean="0"/>
              <a:t>Used the Excel SUMIFS function to first check the Distributor ID in the dataset, and then separated ½ and 1/6 kegs into their own columns</a:t>
            </a:r>
          </a:p>
          <a:p>
            <a:r>
              <a:rPr lang="en-US" dirty="0" smtClean="0"/>
              <a:t>Final product is a filterable table by distributor name and id to see the number of kegs by size shipped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5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26" y="514681"/>
            <a:ext cx="7896225" cy="4848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05918" y="5495027"/>
            <a:ext cx="261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table of the keg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7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69350"/>
            <a:ext cx="10058400" cy="1450757"/>
          </a:xfrm>
        </p:spPr>
        <p:txBody>
          <a:bodyPr/>
          <a:lstStyle/>
          <a:p>
            <a:r>
              <a:rPr lang="en-US" dirty="0" smtClean="0"/>
              <a:t>PDF Printing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0107"/>
            <a:ext cx="10515600" cy="4730935"/>
          </a:xfrm>
        </p:spPr>
        <p:txBody>
          <a:bodyPr>
            <a:normAutofit/>
          </a:bodyPr>
          <a:lstStyle/>
          <a:p>
            <a:r>
              <a:rPr lang="en-US" dirty="0" smtClean="0"/>
              <a:t>Used the Auto hotkey scripting language</a:t>
            </a:r>
          </a:p>
          <a:p>
            <a:r>
              <a:rPr lang="en-US" dirty="0" smtClean="0"/>
              <a:t>The program uses keyboard sends and excel to loop through all orders from a city brewery in a defined date range and saves each order as</a:t>
            </a:r>
            <a:r>
              <a:rPr lang="en-US" dirty="0"/>
              <a:t> </a:t>
            </a:r>
            <a:r>
              <a:rPr lang="en-US" dirty="0" smtClean="0"/>
              <a:t>“order#.pdf”</a:t>
            </a:r>
          </a:p>
          <a:p>
            <a:r>
              <a:rPr lang="en-US" dirty="0" smtClean="0"/>
              <a:t>On average it takes the script 9 seconds to save one order, whereas a person takes about 15 seconds</a:t>
            </a:r>
          </a:p>
          <a:p>
            <a:r>
              <a:rPr lang="en-US" dirty="0" smtClean="0"/>
              <a:t>In July there were 179 orders needing to be saved as a pdf and 270 for August</a:t>
            </a:r>
          </a:p>
          <a:p>
            <a:r>
              <a:rPr lang="en-US" dirty="0" smtClean="0"/>
              <a:t>Assuming a person takes no pauses or breaks, the script saved 18 minutes in July and 27 minutes in August</a:t>
            </a:r>
            <a:endParaRPr lang="en-US" dirty="0"/>
          </a:p>
          <a:p>
            <a:r>
              <a:rPr lang="en-US" dirty="0" smtClean="0"/>
              <a:t>The script also eliminates the chance of saving an order with the wrong order 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Solution is a workaround due to the difficulty of extracting from vbs. With more time I would pursue using python so the program could run in the background instead of causing a computer to be unusable for the duration the script runs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050"/>
            <a:ext cx="7986623" cy="4451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623" y="2158885"/>
            <a:ext cx="4205377" cy="34396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77841" y="5693433"/>
            <a:ext cx="3476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order to be printed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408" y="4842163"/>
            <a:ext cx="502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of orders to be printed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5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two VBA macros and a python script to automatically combine daily inventory reports sent daily to the DSR’s into a filterable table including production and ship by dates</a:t>
            </a:r>
          </a:p>
          <a:p>
            <a:r>
              <a:rPr lang="en-US" dirty="0" smtClean="0"/>
              <a:t>The outlook macro saves the inventory reports to a SharePoint folder</a:t>
            </a:r>
          </a:p>
          <a:p>
            <a:r>
              <a:rPr lang="en-US" dirty="0" smtClean="0"/>
              <a:t>The python script is used to extract the </a:t>
            </a:r>
            <a:r>
              <a:rPr lang="en-US" dirty="0"/>
              <a:t>L</a:t>
            </a:r>
            <a:r>
              <a:rPr lang="en-US" dirty="0" smtClean="0"/>
              <a:t>indner inventory</a:t>
            </a:r>
          </a:p>
          <a:p>
            <a:r>
              <a:rPr lang="en-US" dirty="0" smtClean="0"/>
              <a:t>The excel macro is run from within the outlook macro and extracts the inventory quantities and production dates from each report and combines them into one</a:t>
            </a:r>
          </a:p>
          <a:p>
            <a:r>
              <a:rPr lang="en-US" dirty="0" smtClean="0"/>
              <a:t>The macros, in total, take about 10 seconds to run and are performed in the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7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51" t="1413" r="1258" b="7184"/>
          <a:stretch/>
        </p:blipFill>
        <p:spPr>
          <a:xfrm>
            <a:off x="252271" y="385321"/>
            <a:ext cx="11752053" cy="46783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7272" y="5641674"/>
            <a:ext cx="2802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 report with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74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87" t="1285" r="841"/>
          <a:stretch/>
        </p:blipFill>
        <p:spPr>
          <a:xfrm>
            <a:off x="920912" y="232914"/>
            <a:ext cx="10465954" cy="54163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26515" y="5857337"/>
            <a:ext cx="3054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Inventory report with no 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8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2131"/>
            <a:ext cx="10515600" cy="1325563"/>
          </a:xfrm>
        </p:spPr>
        <p:txBody>
          <a:bodyPr/>
          <a:lstStyle/>
          <a:p>
            <a:r>
              <a:rPr lang="en-US" dirty="0" smtClean="0"/>
              <a:t>Inventory 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1119"/>
            <a:ext cx="10515600" cy="4351338"/>
          </a:xfrm>
        </p:spPr>
        <p:txBody>
          <a:bodyPr/>
          <a:lstStyle/>
          <a:p>
            <a:r>
              <a:rPr lang="en-US" dirty="0" smtClean="0"/>
              <a:t>Excel workbook to track the inventories from each brewery</a:t>
            </a:r>
          </a:p>
          <a:p>
            <a:r>
              <a:rPr lang="en-US" dirty="0" smtClean="0"/>
              <a:t>Data is transformed with the natural log function to make it easier to compare</a:t>
            </a:r>
          </a:p>
          <a:p>
            <a:r>
              <a:rPr lang="en-US" dirty="0" smtClean="0"/>
              <a:t>No defined use at this time, but interesting visual to see popular SKUs and their variability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332" y="3071003"/>
            <a:ext cx="6059874" cy="321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3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44" y="301924"/>
            <a:ext cx="9583462" cy="56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9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Miller </a:t>
            </a:r>
            <a:r>
              <a:rPr lang="en-US" dirty="0" smtClean="0"/>
              <a:t>Inventory/Order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given a script written by Jeremy Vance that turned the daily miller report into a csv file.</a:t>
            </a:r>
          </a:p>
          <a:p>
            <a:r>
              <a:rPr lang="en-US" dirty="0" smtClean="0"/>
              <a:t>I examined the data that the script output and found missing and inaccurate sections of the data</a:t>
            </a:r>
          </a:p>
          <a:p>
            <a:r>
              <a:rPr lang="en-US" dirty="0" smtClean="0"/>
              <a:t>To correct this, I analyzed all of the anomalies in the final csv file, compared them to the original dataset, and found edge cases that the code did not account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2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481</TotalTime>
  <Words>438</Words>
  <Application>Microsoft Office PowerPoint</Application>
  <PresentationFormat>Widescreen</PresentationFormat>
  <Paragraphs>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Erik Stryshak  Summer 2017 Projects</vt:lpstr>
      <vt:lpstr>PDF Printing</vt:lpstr>
      <vt:lpstr>PowerPoint Presentation</vt:lpstr>
      <vt:lpstr>Inventory Report</vt:lpstr>
      <vt:lpstr>PowerPoint Presentation</vt:lpstr>
      <vt:lpstr>PowerPoint Presentation</vt:lpstr>
      <vt:lpstr>Inventory Tracking</vt:lpstr>
      <vt:lpstr>PowerPoint Presentation</vt:lpstr>
      <vt:lpstr>Miller Inventory/Order Report</vt:lpstr>
      <vt:lpstr>PowerPoint Presentation</vt:lpstr>
      <vt:lpstr>Keg data parse</vt:lpstr>
      <vt:lpstr>PowerPoint Presentation</vt:lpstr>
    </vt:vector>
  </TitlesOfParts>
  <Company>Pabst Brewing Co.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Printing</dc:title>
  <dc:creator>Eric Stryshak</dc:creator>
  <cp:lastModifiedBy>Eric Stryshak</cp:lastModifiedBy>
  <cp:revision>13</cp:revision>
  <dcterms:created xsi:type="dcterms:W3CDTF">2017-08-02T16:31:03Z</dcterms:created>
  <dcterms:modified xsi:type="dcterms:W3CDTF">2017-08-11T18:01:13Z</dcterms:modified>
</cp:coreProperties>
</file>