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58" r:id="rId4"/>
    <p:sldId id="262" r:id="rId5"/>
    <p:sldId id="265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F9B74-7E51-4E8A-9223-43CD00CA90D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57B46-5EC9-47A7-884E-AC11CF0A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57B46-5EC9-47A7-884E-AC11CF0AC3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9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8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5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9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5A278-B2DB-4F51-A920-8203A814DD5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028"/>
            <a:ext cx="10515600" cy="47309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Used the Auto hotkey scripting language</a:t>
            </a:r>
          </a:p>
          <a:p>
            <a:r>
              <a:rPr lang="en-US" dirty="0" smtClean="0"/>
              <a:t>The program uses keyboard sends and excel to loop through all orders from a city brewery in a defined date </a:t>
            </a:r>
            <a:r>
              <a:rPr lang="en-US" dirty="0" smtClean="0"/>
              <a:t>range </a:t>
            </a:r>
            <a:r>
              <a:rPr lang="en-US" dirty="0" smtClean="0"/>
              <a:t>and </a:t>
            </a:r>
            <a:r>
              <a:rPr lang="en-US" dirty="0" smtClean="0"/>
              <a:t>saves each </a:t>
            </a:r>
            <a:r>
              <a:rPr lang="en-US" dirty="0" smtClean="0"/>
              <a:t>order </a:t>
            </a:r>
            <a:r>
              <a:rPr lang="en-US" dirty="0" smtClean="0"/>
              <a:t>as</a:t>
            </a:r>
            <a:r>
              <a:rPr lang="en-US" dirty="0"/>
              <a:t> </a:t>
            </a:r>
            <a:r>
              <a:rPr lang="en-US" dirty="0" smtClean="0"/>
              <a:t>“order</a:t>
            </a:r>
            <a:r>
              <a:rPr lang="en-US" dirty="0" smtClean="0"/>
              <a:t>#.pdf”</a:t>
            </a:r>
          </a:p>
          <a:p>
            <a:r>
              <a:rPr lang="en-US" dirty="0" smtClean="0"/>
              <a:t>On average it takes the script 9 seconds to save one order, whereas a person takes about 15 seconds</a:t>
            </a:r>
            <a:endParaRPr lang="en-US" dirty="0" smtClean="0"/>
          </a:p>
          <a:p>
            <a:r>
              <a:rPr lang="en-US" dirty="0" smtClean="0"/>
              <a:t>In July there were 179 orders needing to be saved as a pdf and 270 for August</a:t>
            </a:r>
          </a:p>
          <a:p>
            <a:r>
              <a:rPr lang="en-US" dirty="0" smtClean="0"/>
              <a:t>Assuming a person takes no pauses or breaks, the script saved 18 minutes in July and 27 minutes in August</a:t>
            </a:r>
            <a:endParaRPr lang="en-US" dirty="0"/>
          </a:p>
          <a:p>
            <a:r>
              <a:rPr lang="en-US" dirty="0" smtClean="0"/>
              <a:t>The script also eliminates the chance of saving an order with the wrong order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Solution </a:t>
            </a:r>
            <a:r>
              <a:rPr lang="en-US" dirty="0" smtClean="0"/>
              <a:t>is a workaround due to the difficulty of extracting from vbs. With more time I would pursue using python so the program could run in the background instead of causing a computer to be unusable for the duration the script runs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463"/>
            <a:ext cx="7986623" cy="4451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23" y="2409051"/>
            <a:ext cx="4205377" cy="3439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5698" y="5909094"/>
            <a:ext cx="347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order to be printed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155" y="4994694"/>
            <a:ext cx="50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orders to be printed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5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two VBA macros and a python script to automatically combine daily inventory reports sent daily to the DSR’s into a filterable table including production and </a:t>
            </a:r>
            <a:r>
              <a:rPr lang="en-US" dirty="0" smtClean="0"/>
              <a:t>ship by </a:t>
            </a:r>
            <a:r>
              <a:rPr lang="en-US" dirty="0" smtClean="0"/>
              <a:t>dates</a:t>
            </a:r>
          </a:p>
          <a:p>
            <a:r>
              <a:rPr lang="en-US" dirty="0" smtClean="0"/>
              <a:t>The outlook macro saves the inventory reports to a </a:t>
            </a:r>
            <a:r>
              <a:rPr lang="en-US" dirty="0" smtClean="0"/>
              <a:t>SharePoint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The python script is used to extract the </a:t>
            </a:r>
            <a:r>
              <a:rPr lang="en-US" dirty="0"/>
              <a:t>L</a:t>
            </a:r>
            <a:r>
              <a:rPr lang="en-US" dirty="0" smtClean="0"/>
              <a:t>indner inventory</a:t>
            </a:r>
          </a:p>
          <a:p>
            <a:r>
              <a:rPr lang="en-US" dirty="0" smtClean="0"/>
              <a:t>The excel macro is run from within the outlook macro and extracts the inventory quantities and production dates from each report and combines them into one</a:t>
            </a:r>
          </a:p>
          <a:p>
            <a:r>
              <a:rPr lang="en-US" dirty="0" smtClean="0"/>
              <a:t>The macros, in total, take about 10 seconds to run and </a:t>
            </a:r>
            <a:r>
              <a:rPr lang="en-US" dirty="0" smtClean="0"/>
              <a:t>are </a:t>
            </a:r>
            <a:r>
              <a:rPr lang="en-US" dirty="0" smtClean="0"/>
              <a:t>performed in the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7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51" t="1413" r="1258" b="7184"/>
          <a:stretch/>
        </p:blipFill>
        <p:spPr>
          <a:xfrm>
            <a:off x="252271" y="385321"/>
            <a:ext cx="11752053" cy="4678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7272" y="5641674"/>
            <a:ext cx="280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 report with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7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7" t="1285" r="841"/>
          <a:stretch/>
        </p:blipFill>
        <p:spPr>
          <a:xfrm>
            <a:off x="920913" y="379563"/>
            <a:ext cx="10465954" cy="54163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26516" y="5978107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 report with no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 Inventory/Order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given a script written by Jeremy Vance that turned the daily miller report into a csv file.</a:t>
            </a:r>
          </a:p>
          <a:p>
            <a:r>
              <a:rPr lang="en-US" dirty="0" smtClean="0"/>
              <a:t>I examined the data that the script output and found missing and inaccurate sections of the data</a:t>
            </a:r>
          </a:p>
          <a:p>
            <a:r>
              <a:rPr lang="en-US" dirty="0" smtClean="0"/>
              <a:t>To correct this, I analyzed all of the anomalies in the final csv file, compared them to the original dataset, and found edge cases that the code did not account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6" t="1142" r="558" b="1247"/>
          <a:stretch/>
        </p:blipFill>
        <p:spPr>
          <a:xfrm>
            <a:off x="698740" y="336429"/>
            <a:ext cx="10731260" cy="5175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1290" y="5676181"/>
            <a:ext cx="142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Miller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Keg data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Find shipments of kegs by wholesaler of Global Keg separated by size</a:t>
            </a:r>
          </a:p>
          <a:p>
            <a:r>
              <a:rPr lang="en-US" dirty="0" smtClean="0"/>
              <a:t>Parsed dataset of over 50 columns and 35,000 rows</a:t>
            </a:r>
          </a:p>
          <a:p>
            <a:r>
              <a:rPr lang="en-US" dirty="0" smtClean="0"/>
              <a:t>First found each distributor name and ID and placed in a table</a:t>
            </a:r>
          </a:p>
          <a:p>
            <a:r>
              <a:rPr lang="en-US" dirty="0" smtClean="0"/>
              <a:t>Used the Excel SUMIFS function to first check the Distributor ID in the dataset, and then separated ½ and 1/6 kegs into their own columns</a:t>
            </a:r>
          </a:p>
          <a:p>
            <a:r>
              <a:rPr lang="en-US" dirty="0" smtClean="0"/>
              <a:t>Final product is a filterable table by distributor name and id to see the number of kegs by size shipped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26" y="514681"/>
            <a:ext cx="7896225" cy="4848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5918" y="5495027"/>
            <a:ext cx="26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table of the keg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7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393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PDF Printing</vt:lpstr>
      <vt:lpstr>PowerPoint Presentation</vt:lpstr>
      <vt:lpstr>Inventory Report</vt:lpstr>
      <vt:lpstr>PowerPoint Presentation</vt:lpstr>
      <vt:lpstr>PowerPoint Presentation</vt:lpstr>
      <vt:lpstr>Miller Inventory/Order</vt:lpstr>
      <vt:lpstr>PowerPoint Presentation</vt:lpstr>
      <vt:lpstr>Keg data parse</vt:lpstr>
      <vt:lpstr>PowerPoint Presentation</vt:lpstr>
    </vt:vector>
  </TitlesOfParts>
  <Company>Pabst Brewing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Printing</dc:title>
  <dc:creator>Eric Stryshak</dc:creator>
  <cp:lastModifiedBy>Eric Stryshak</cp:lastModifiedBy>
  <cp:revision>10</cp:revision>
  <dcterms:created xsi:type="dcterms:W3CDTF">2017-08-02T16:31:03Z</dcterms:created>
  <dcterms:modified xsi:type="dcterms:W3CDTF">2017-08-08T20:44:09Z</dcterms:modified>
</cp:coreProperties>
</file>