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89F-FBB1-44E8-B928-3279D21BF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T-Mobile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29D6-E640-43D0-8DCC-A2664508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plan One number One Carrier</a:t>
            </a:r>
          </a:p>
          <a:p>
            <a:r>
              <a:rPr lang="en-US" dirty="0"/>
              <a:t>T-Mobile</a:t>
            </a:r>
          </a:p>
        </p:txBody>
      </p:sp>
    </p:spTree>
    <p:extLst>
      <p:ext uri="{BB962C8B-B14F-4D97-AF65-F5344CB8AC3E}">
        <p14:creationId xmlns:p14="http://schemas.microsoft.com/office/powerpoint/2010/main" val="20218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231D-0EA7-4D15-A237-B2D716C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9815-12E5-4D63-9E77-FC5E5888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switched to </a:t>
            </a:r>
            <a:r>
              <a:rPr lang="en-US" dirty="0" err="1"/>
              <a:t>T-mobile</a:t>
            </a:r>
            <a:r>
              <a:rPr lang="en-US" dirty="0"/>
              <a:t>, I had to go and get a new </a:t>
            </a:r>
            <a:r>
              <a:rPr lang="en-US" dirty="0" err="1"/>
              <a:t>simcard</a:t>
            </a:r>
            <a:endParaRPr lang="en-US" dirty="0"/>
          </a:p>
          <a:p>
            <a:r>
              <a:rPr lang="en-US" dirty="0"/>
              <a:t>The employee was very busy on the phone answering a customer’s stocking questions</a:t>
            </a:r>
          </a:p>
          <a:p>
            <a:r>
              <a:rPr lang="en-US" dirty="0"/>
              <a:t>It took me 45 minutes to do a 5 minute process because of this phone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3D1F-9285-4DBA-8A2D-FC996BF2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B53D-08E8-4EE1-90A5-EB6F0F29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chat bot that is capable of answering all of the customer’s questions based off their location</a:t>
            </a:r>
          </a:p>
          <a:p>
            <a:r>
              <a:rPr lang="en-US" dirty="0"/>
              <a:t>This solution allows store employees to maintain focus on in-store customers rather than answering phone calls </a:t>
            </a:r>
            <a:r>
              <a:rPr lang="en-US"/>
              <a:t>when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21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834</TotalTime>
  <Words>94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T-Mobile one</vt:lpstr>
      <vt:lpstr>The problem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T-Mobile one</dc:title>
  <dc:creator>Nathan Binkley</dc:creator>
  <cp:lastModifiedBy>Nathan Binkley</cp:lastModifiedBy>
  <cp:revision>3</cp:revision>
  <dcterms:created xsi:type="dcterms:W3CDTF">2019-03-30T01:37:08Z</dcterms:created>
  <dcterms:modified xsi:type="dcterms:W3CDTF">2019-03-30T15:31:16Z</dcterms:modified>
</cp:coreProperties>
</file>