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BEF1A-98B4-48E9-A744-AD8D5470E97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F1D1A63-2451-43C5-8DE1-79B93AF85F1B}">
      <dgm:prSet phldrT="[Text]"/>
      <dgm:spPr/>
      <dgm:t>
        <a:bodyPr/>
        <a:lstStyle/>
        <a:p>
          <a:r>
            <a:rPr lang="en-US" dirty="0"/>
            <a:t>Customer calls             T-Mobile</a:t>
          </a:r>
        </a:p>
      </dgm:t>
    </dgm:pt>
    <dgm:pt modelId="{41E3FEBF-9ECB-4CEE-A4E7-B3C189811949}" type="parTrans" cxnId="{E9D424A7-9F27-4629-8DF2-6813E99A1329}">
      <dgm:prSet/>
      <dgm:spPr/>
      <dgm:t>
        <a:bodyPr/>
        <a:lstStyle/>
        <a:p>
          <a:endParaRPr lang="en-US"/>
        </a:p>
      </dgm:t>
    </dgm:pt>
    <dgm:pt modelId="{1816703C-913C-465E-8EE6-37CA9AE1D993}" type="sibTrans" cxnId="{E9D424A7-9F27-4629-8DF2-6813E99A1329}">
      <dgm:prSet/>
      <dgm:spPr/>
      <dgm:t>
        <a:bodyPr/>
        <a:lstStyle/>
        <a:p>
          <a:endParaRPr lang="en-US"/>
        </a:p>
      </dgm:t>
    </dgm:pt>
    <dgm:pt modelId="{7B792048-7869-40A8-8E9A-648648E9A32D}">
      <dgm:prSet phldrT="[Text]"/>
      <dgm:spPr/>
      <dgm:t>
        <a:bodyPr/>
        <a:lstStyle/>
        <a:p>
          <a:r>
            <a:rPr lang="en-US" dirty="0"/>
            <a:t>T-Mobile one answers</a:t>
          </a:r>
        </a:p>
      </dgm:t>
    </dgm:pt>
    <dgm:pt modelId="{4DEA15E0-5AFC-4D05-BFE8-0CAFA216BF33}" type="parTrans" cxnId="{2D030B32-81F6-44FC-AD6F-8CE149AD1EB1}">
      <dgm:prSet/>
      <dgm:spPr/>
      <dgm:t>
        <a:bodyPr/>
        <a:lstStyle/>
        <a:p>
          <a:endParaRPr lang="en-US"/>
        </a:p>
      </dgm:t>
    </dgm:pt>
    <dgm:pt modelId="{97E2ABFA-2E5B-4949-84BA-A79041A04E91}" type="sibTrans" cxnId="{2D030B32-81F6-44FC-AD6F-8CE149AD1EB1}">
      <dgm:prSet/>
      <dgm:spPr/>
      <dgm:t>
        <a:bodyPr/>
        <a:lstStyle/>
        <a:p>
          <a:endParaRPr lang="en-US"/>
        </a:p>
      </dgm:t>
    </dgm:pt>
    <dgm:pt modelId="{28409DDE-56D7-4DF8-96A0-39896107F18D}">
      <dgm:prSet phldrT="[Text]"/>
      <dgm:spPr/>
      <dgm:t>
        <a:bodyPr/>
        <a:lstStyle/>
        <a:p>
          <a:r>
            <a:rPr lang="en-US" dirty="0"/>
            <a:t>Twilio gets data on customer</a:t>
          </a:r>
        </a:p>
      </dgm:t>
    </dgm:pt>
    <dgm:pt modelId="{4D41418D-670F-4496-AFD8-36CBBF252B78}" type="parTrans" cxnId="{0D0D99C7-B269-495F-9AA8-4C5FA4F53044}">
      <dgm:prSet/>
      <dgm:spPr/>
      <dgm:t>
        <a:bodyPr/>
        <a:lstStyle/>
        <a:p>
          <a:endParaRPr lang="en-US"/>
        </a:p>
      </dgm:t>
    </dgm:pt>
    <dgm:pt modelId="{3280141F-D4B1-4BF9-B450-5FA40909F160}" type="sibTrans" cxnId="{0D0D99C7-B269-495F-9AA8-4C5FA4F53044}">
      <dgm:prSet/>
      <dgm:spPr/>
      <dgm:t>
        <a:bodyPr/>
        <a:lstStyle/>
        <a:p>
          <a:endParaRPr lang="en-US"/>
        </a:p>
      </dgm:t>
    </dgm:pt>
    <dgm:pt modelId="{17730755-051D-4F98-BAC7-A73EBC488D30}">
      <dgm:prSet phldrT="[Text]"/>
      <dgm:spPr/>
      <dgm:t>
        <a:bodyPr/>
        <a:lstStyle/>
        <a:p>
          <a:r>
            <a:rPr lang="en-US" dirty="0"/>
            <a:t>Forwarded to Dialogue Flow</a:t>
          </a:r>
        </a:p>
      </dgm:t>
    </dgm:pt>
    <dgm:pt modelId="{87DC4CCD-4478-4458-9708-0A0E9F49D4A8}" type="parTrans" cxnId="{6930FC6A-1B21-4244-AEA4-8F125D24359B}">
      <dgm:prSet/>
      <dgm:spPr/>
      <dgm:t>
        <a:bodyPr/>
        <a:lstStyle/>
        <a:p>
          <a:endParaRPr lang="en-US"/>
        </a:p>
      </dgm:t>
    </dgm:pt>
    <dgm:pt modelId="{4132D762-52E8-4D4A-8699-19108B98196D}" type="sibTrans" cxnId="{6930FC6A-1B21-4244-AEA4-8F125D24359B}">
      <dgm:prSet/>
      <dgm:spPr/>
      <dgm:t>
        <a:bodyPr/>
        <a:lstStyle/>
        <a:p>
          <a:endParaRPr lang="en-US"/>
        </a:p>
      </dgm:t>
    </dgm:pt>
    <dgm:pt modelId="{8BA89858-B5AB-4CEA-AA50-053A9DA9AB72}">
      <dgm:prSet phldrT="[Text]"/>
      <dgm:spPr/>
      <dgm:t>
        <a:bodyPr/>
        <a:lstStyle/>
        <a:p>
          <a:r>
            <a:rPr lang="en-US" dirty="0"/>
            <a:t>If it’s unfamiliar with customer’s term, it calls nearest store</a:t>
          </a:r>
        </a:p>
      </dgm:t>
    </dgm:pt>
    <dgm:pt modelId="{58F72A3E-E28B-48A7-B008-46FB3A2FD95E}" type="parTrans" cxnId="{FB1EDF1D-494E-4EFF-9D92-28426E216944}">
      <dgm:prSet/>
      <dgm:spPr/>
      <dgm:t>
        <a:bodyPr/>
        <a:lstStyle/>
        <a:p>
          <a:endParaRPr lang="en-US"/>
        </a:p>
      </dgm:t>
    </dgm:pt>
    <dgm:pt modelId="{13E81A0D-5928-4077-8FC8-CF0ECEED3D85}" type="sibTrans" cxnId="{FB1EDF1D-494E-4EFF-9D92-28426E216944}">
      <dgm:prSet/>
      <dgm:spPr/>
      <dgm:t>
        <a:bodyPr/>
        <a:lstStyle/>
        <a:p>
          <a:endParaRPr lang="en-US"/>
        </a:p>
      </dgm:t>
    </dgm:pt>
    <dgm:pt modelId="{B5AB793D-6DEF-405A-9239-8C145958F64F}" type="pres">
      <dgm:prSet presAssocID="{0B2BEF1A-98B4-48E9-A744-AD8D5470E975}" presName="Name0" presStyleCnt="0">
        <dgm:presLayoutVars>
          <dgm:dir/>
          <dgm:resizeHandles val="exact"/>
        </dgm:presLayoutVars>
      </dgm:prSet>
      <dgm:spPr/>
    </dgm:pt>
    <dgm:pt modelId="{204D47EB-DAD7-4D1D-986A-BFEBBA00268B}" type="pres">
      <dgm:prSet presAssocID="{8F1D1A63-2451-43C5-8DE1-79B93AF85F1B}" presName="parTxOnly" presStyleLbl="node1" presStyleIdx="0" presStyleCnt="5" custScaleX="71817">
        <dgm:presLayoutVars>
          <dgm:bulletEnabled val="1"/>
        </dgm:presLayoutVars>
      </dgm:prSet>
      <dgm:spPr/>
    </dgm:pt>
    <dgm:pt modelId="{81A29B45-177E-40B3-B72A-EC853764D8DC}" type="pres">
      <dgm:prSet presAssocID="{1816703C-913C-465E-8EE6-37CA9AE1D993}" presName="parSpace" presStyleCnt="0"/>
      <dgm:spPr/>
    </dgm:pt>
    <dgm:pt modelId="{3974F843-86FF-49D3-B20F-5A6C79274B69}" type="pres">
      <dgm:prSet presAssocID="{7B792048-7869-40A8-8E9A-648648E9A32D}" presName="parTxOnly" presStyleLbl="node1" presStyleIdx="1" presStyleCnt="5">
        <dgm:presLayoutVars>
          <dgm:bulletEnabled val="1"/>
        </dgm:presLayoutVars>
      </dgm:prSet>
      <dgm:spPr/>
    </dgm:pt>
    <dgm:pt modelId="{1A63CA96-E4B5-473E-AE22-F9FB9ADD250F}" type="pres">
      <dgm:prSet presAssocID="{97E2ABFA-2E5B-4949-84BA-A79041A04E91}" presName="parSpace" presStyleCnt="0"/>
      <dgm:spPr/>
    </dgm:pt>
    <dgm:pt modelId="{EA97EFFC-4523-4543-BAED-EBBF821112DC}" type="pres">
      <dgm:prSet presAssocID="{28409DDE-56D7-4DF8-96A0-39896107F18D}" presName="parTxOnly" presStyleLbl="node1" presStyleIdx="2" presStyleCnt="5">
        <dgm:presLayoutVars>
          <dgm:bulletEnabled val="1"/>
        </dgm:presLayoutVars>
      </dgm:prSet>
      <dgm:spPr/>
    </dgm:pt>
    <dgm:pt modelId="{84A48E4E-07B1-40B8-A4B7-4E18939DA123}" type="pres">
      <dgm:prSet presAssocID="{3280141F-D4B1-4BF9-B450-5FA40909F160}" presName="parSpace" presStyleCnt="0"/>
      <dgm:spPr/>
    </dgm:pt>
    <dgm:pt modelId="{C5F9BE89-3701-4C23-8426-1B32E6D537A5}" type="pres">
      <dgm:prSet presAssocID="{17730755-051D-4F98-BAC7-A73EBC488D30}" presName="parTxOnly" presStyleLbl="node1" presStyleIdx="3" presStyleCnt="5">
        <dgm:presLayoutVars>
          <dgm:bulletEnabled val="1"/>
        </dgm:presLayoutVars>
      </dgm:prSet>
      <dgm:spPr/>
    </dgm:pt>
    <dgm:pt modelId="{6D8E287B-5252-4CB0-8C13-C65DC4C224CE}" type="pres">
      <dgm:prSet presAssocID="{4132D762-52E8-4D4A-8699-19108B98196D}" presName="parSpace" presStyleCnt="0"/>
      <dgm:spPr/>
    </dgm:pt>
    <dgm:pt modelId="{9D573512-732A-4EA1-B1D0-069DA97D2130}" type="pres">
      <dgm:prSet presAssocID="{8BA89858-B5AB-4CEA-AA50-053A9DA9AB7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B1EDF1D-494E-4EFF-9D92-28426E216944}" srcId="{0B2BEF1A-98B4-48E9-A744-AD8D5470E975}" destId="{8BA89858-B5AB-4CEA-AA50-053A9DA9AB72}" srcOrd="4" destOrd="0" parTransId="{58F72A3E-E28B-48A7-B008-46FB3A2FD95E}" sibTransId="{13E81A0D-5928-4077-8FC8-CF0ECEED3D85}"/>
    <dgm:cxn modelId="{9D751D23-BADC-4062-9E46-4F4E039D0779}" type="presOf" srcId="{8F1D1A63-2451-43C5-8DE1-79B93AF85F1B}" destId="{204D47EB-DAD7-4D1D-986A-BFEBBA00268B}" srcOrd="0" destOrd="0" presId="urn:microsoft.com/office/officeart/2005/8/layout/hChevron3"/>
    <dgm:cxn modelId="{1A123C29-9D21-4FB7-941C-E0B0CA8317EE}" type="presOf" srcId="{7B792048-7869-40A8-8E9A-648648E9A32D}" destId="{3974F843-86FF-49D3-B20F-5A6C79274B69}" srcOrd="0" destOrd="0" presId="urn:microsoft.com/office/officeart/2005/8/layout/hChevron3"/>
    <dgm:cxn modelId="{2D030B32-81F6-44FC-AD6F-8CE149AD1EB1}" srcId="{0B2BEF1A-98B4-48E9-A744-AD8D5470E975}" destId="{7B792048-7869-40A8-8E9A-648648E9A32D}" srcOrd="1" destOrd="0" parTransId="{4DEA15E0-5AFC-4D05-BFE8-0CAFA216BF33}" sibTransId="{97E2ABFA-2E5B-4949-84BA-A79041A04E91}"/>
    <dgm:cxn modelId="{6245B568-939B-45C5-BA27-43C032E9725F}" type="presOf" srcId="{0B2BEF1A-98B4-48E9-A744-AD8D5470E975}" destId="{B5AB793D-6DEF-405A-9239-8C145958F64F}" srcOrd="0" destOrd="0" presId="urn:microsoft.com/office/officeart/2005/8/layout/hChevron3"/>
    <dgm:cxn modelId="{6930FC6A-1B21-4244-AEA4-8F125D24359B}" srcId="{0B2BEF1A-98B4-48E9-A744-AD8D5470E975}" destId="{17730755-051D-4F98-BAC7-A73EBC488D30}" srcOrd="3" destOrd="0" parTransId="{87DC4CCD-4478-4458-9708-0A0E9F49D4A8}" sibTransId="{4132D762-52E8-4D4A-8699-19108B98196D}"/>
    <dgm:cxn modelId="{CBC6AA52-C31A-433A-827A-8079F41EB6C9}" type="presOf" srcId="{8BA89858-B5AB-4CEA-AA50-053A9DA9AB72}" destId="{9D573512-732A-4EA1-B1D0-069DA97D2130}" srcOrd="0" destOrd="0" presId="urn:microsoft.com/office/officeart/2005/8/layout/hChevron3"/>
    <dgm:cxn modelId="{E9D424A7-9F27-4629-8DF2-6813E99A1329}" srcId="{0B2BEF1A-98B4-48E9-A744-AD8D5470E975}" destId="{8F1D1A63-2451-43C5-8DE1-79B93AF85F1B}" srcOrd="0" destOrd="0" parTransId="{41E3FEBF-9ECB-4CEE-A4E7-B3C189811949}" sibTransId="{1816703C-913C-465E-8EE6-37CA9AE1D993}"/>
    <dgm:cxn modelId="{297FB9B1-4B3F-49FD-B8C2-F108523D63D8}" type="presOf" srcId="{17730755-051D-4F98-BAC7-A73EBC488D30}" destId="{C5F9BE89-3701-4C23-8426-1B32E6D537A5}" srcOrd="0" destOrd="0" presId="urn:microsoft.com/office/officeart/2005/8/layout/hChevron3"/>
    <dgm:cxn modelId="{F883D6BC-476A-4088-93C6-EA1047531247}" type="presOf" srcId="{28409DDE-56D7-4DF8-96A0-39896107F18D}" destId="{EA97EFFC-4523-4543-BAED-EBBF821112DC}" srcOrd="0" destOrd="0" presId="urn:microsoft.com/office/officeart/2005/8/layout/hChevron3"/>
    <dgm:cxn modelId="{0D0D99C7-B269-495F-9AA8-4C5FA4F53044}" srcId="{0B2BEF1A-98B4-48E9-A744-AD8D5470E975}" destId="{28409DDE-56D7-4DF8-96A0-39896107F18D}" srcOrd="2" destOrd="0" parTransId="{4D41418D-670F-4496-AFD8-36CBBF252B78}" sibTransId="{3280141F-D4B1-4BF9-B450-5FA40909F160}"/>
    <dgm:cxn modelId="{9B73C8E8-CCC6-49D9-BD94-5A5CFE866BC3}" type="presParOf" srcId="{B5AB793D-6DEF-405A-9239-8C145958F64F}" destId="{204D47EB-DAD7-4D1D-986A-BFEBBA00268B}" srcOrd="0" destOrd="0" presId="urn:microsoft.com/office/officeart/2005/8/layout/hChevron3"/>
    <dgm:cxn modelId="{E4F7D2E5-E56B-4D86-8FD2-5DEDB9EC059C}" type="presParOf" srcId="{B5AB793D-6DEF-405A-9239-8C145958F64F}" destId="{81A29B45-177E-40B3-B72A-EC853764D8DC}" srcOrd="1" destOrd="0" presId="urn:microsoft.com/office/officeart/2005/8/layout/hChevron3"/>
    <dgm:cxn modelId="{A0F6E089-F95A-4E91-8E0E-882DB116488A}" type="presParOf" srcId="{B5AB793D-6DEF-405A-9239-8C145958F64F}" destId="{3974F843-86FF-49D3-B20F-5A6C79274B69}" srcOrd="2" destOrd="0" presId="urn:microsoft.com/office/officeart/2005/8/layout/hChevron3"/>
    <dgm:cxn modelId="{41540E63-2B2F-42AF-9563-9AC34C449E71}" type="presParOf" srcId="{B5AB793D-6DEF-405A-9239-8C145958F64F}" destId="{1A63CA96-E4B5-473E-AE22-F9FB9ADD250F}" srcOrd="3" destOrd="0" presId="urn:microsoft.com/office/officeart/2005/8/layout/hChevron3"/>
    <dgm:cxn modelId="{22D27C38-7DF4-4779-999D-9ACD36EC40B2}" type="presParOf" srcId="{B5AB793D-6DEF-405A-9239-8C145958F64F}" destId="{EA97EFFC-4523-4543-BAED-EBBF821112DC}" srcOrd="4" destOrd="0" presId="urn:microsoft.com/office/officeart/2005/8/layout/hChevron3"/>
    <dgm:cxn modelId="{0D4BB9D9-29AE-44F9-8B24-7738B6C585BD}" type="presParOf" srcId="{B5AB793D-6DEF-405A-9239-8C145958F64F}" destId="{84A48E4E-07B1-40B8-A4B7-4E18939DA123}" srcOrd="5" destOrd="0" presId="urn:microsoft.com/office/officeart/2005/8/layout/hChevron3"/>
    <dgm:cxn modelId="{A5A3BA3C-9DFD-4596-9F7D-7F29F8ECE833}" type="presParOf" srcId="{B5AB793D-6DEF-405A-9239-8C145958F64F}" destId="{C5F9BE89-3701-4C23-8426-1B32E6D537A5}" srcOrd="6" destOrd="0" presId="urn:microsoft.com/office/officeart/2005/8/layout/hChevron3"/>
    <dgm:cxn modelId="{08943042-5570-4FE5-AD96-9848E4AA5101}" type="presParOf" srcId="{B5AB793D-6DEF-405A-9239-8C145958F64F}" destId="{6D8E287B-5252-4CB0-8C13-C65DC4C224CE}" srcOrd="7" destOrd="0" presId="urn:microsoft.com/office/officeart/2005/8/layout/hChevron3"/>
    <dgm:cxn modelId="{23DA5EA8-934D-4830-9341-ACC690A7910B}" type="presParOf" srcId="{B5AB793D-6DEF-405A-9239-8C145958F64F}" destId="{9D573512-732A-4EA1-B1D0-069DA97D213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D47EB-DAD7-4D1D-986A-BFEBBA00268B}">
      <dsp:nvSpPr>
        <dsp:cNvPr id="0" name=""/>
        <dsp:cNvSpPr/>
      </dsp:nvSpPr>
      <dsp:spPr>
        <a:xfrm>
          <a:off x="7172" y="1460569"/>
          <a:ext cx="1980665" cy="11031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calls             T-Mobile</a:t>
          </a:r>
        </a:p>
      </dsp:txBody>
      <dsp:txXfrm>
        <a:off x="7172" y="1460569"/>
        <a:ext cx="1704872" cy="1103173"/>
      </dsp:txXfrm>
    </dsp:sp>
    <dsp:sp modelId="{3974F843-86FF-49D3-B20F-5A6C79274B69}">
      <dsp:nvSpPr>
        <dsp:cNvPr id="0" name=""/>
        <dsp:cNvSpPr/>
      </dsp:nvSpPr>
      <dsp:spPr>
        <a:xfrm>
          <a:off x="1436251" y="1460569"/>
          <a:ext cx="2757933" cy="1103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T-Mobile one answers</a:t>
          </a:r>
        </a:p>
      </dsp:txBody>
      <dsp:txXfrm>
        <a:off x="1987838" y="1460569"/>
        <a:ext cx="1654760" cy="1103173"/>
      </dsp:txXfrm>
    </dsp:sp>
    <dsp:sp modelId="{EA97EFFC-4523-4543-BAED-EBBF821112DC}">
      <dsp:nvSpPr>
        <dsp:cNvPr id="0" name=""/>
        <dsp:cNvSpPr/>
      </dsp:nvSpPr>
      <dsp:spPr>
        <a:xfrm>
          <a:off x="3642598" y="1460569"/>
          <a:ext cx="2757933" cy="1103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Twilio gets data on customer</a:t>
          </a:r>
        </a:p>
      </dsp:txBody>
      <dsp:txXfrm>
        <a:off x="4194185" y="1460569"/>
        <a:ext cx="1654760" cy="1103173"/>
      </dsp:txXfrm>
    </dsp:sp>
    <dsp:sp modelId="{C5F9BE89-3701-4C23-8426-1B32E6D537A5}">
      <dsp:nvSpPr>
        <dsp:cNvPr id="0" name=""/>
        <dsp:cNvSpPr/>
      </dsp:nvSpPr>
      <dsp:spPr>
        <a:xfrm>
          <a:off x="5848945" y="1460569"/>
          <a:ext cx="2757933" cy="1103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Forwarded to Dialogue Flow</a:t>
          </a:r>
        </a:p>
      </dsp:txBody>
      <dsp:txXfrm>
        <a:off x="6400532" y="1460569"/>
        <a:ext cx="1654760" cy="1103173"/>
      </dsp:txXfrm>
    </dsp:sp>
    <dsp:sp modelId="{9D573512-732A-4EA1-B1D0-069DA97D2130}">
      <dsp:nvSpPr>
        <dsp:cNvPr id="0" name=""/>
        <dsp:cNvSpPr/>
      </dsp:nvSpPr>
      <dsp:spPr>
        <a:xfrm>
          <a:off x="8055293" y="1460569"/>
          <a:ext cx="2757933" cy="1103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it’s unfamiliar with customer’s term, it calls nearest store</a:t>
          </a:r>
        </a:p>
      </dsp:txBody>
      <dsp:txXfrm>
        <a:off x="8606880" y="1460569"/>
        <a:ext cx="1654760" cy="1103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389F-FBB1-44E8-B928-3279D21BF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T-Mobile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29D6-E640-43D0-8DCC-A26645086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plan One number One Carrier</a:t>
            </a:r>
          </a:p>
          <a:p>
            <a:r>
              <a:rPr lang="en-US" dirty="0"/>
              <a:t>T-Mobile</a:t>
            </a:r>
          </a:p>
        </p:txBody>
      </p:sp>
    </p:spTree>
    <p:extLst>
      <p:ext uri="{BB962C8B-B14F-4D97-AF65-F5344CB8AC3E}">
        <p14:creationId xmlns:p14="http://schemas.microsoft.com/office/powerpoint/2010/main" val="20218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3D1F-9285-4DBA-8A2D-FC996BF2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B53D-08E8-4EE1-90A5-EB6F0F29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a chat bot that is capable of answering all of the customer’s questions based off their location</a:t>
            </a:r>
          </a:p>
          <a:p>
            <a:r>
              <a:rPr lang="en-US" dirty="0"/>
              <a:t>This solution allows store employees to maintain focus on in-store customers rather than answering phone calls when unnecessary</a:t>
            </a:r>
          </a:p>
        </p:txBody>
      </p:sp>
    </p:spTree>
    <p:extLst>
      <p:ext uri="{BB962C8B-B14F-4D97-AF65-F5344CB8AC3E}">
        <p14:creationId xmlns:p14="http://schemas.microsoft.com/office/powerpoint/2010/main" val="264582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C69D-C58E-401B-A077-93577084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backend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8C5F62-4BE8-4F58-85E3-B782DF73B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1827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20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8609-3BAF-4882-B9B4-36FFA878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F5B3-4562-434B-96B7-4A70233D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/>
              <a:t>We went to </a:t>
            </a:r>
            <a:r>
              <a:rPr lang="en-US" dirty="0" err="1"/>
              <a:t>T-mobile</a:t>
            </a:r>
            <a:r>
              <a:rPr lang="en-US" dirty="0"/>
              <a:t> stores around Atlanta asking them some basic data about their call data.</a:t>
            </a:r>
          </a:p>
          <a:p>
            <a:pPr lvl="1"/>
            <a:r>
              <a:rPr lang="en-US" dirty="0"/>
              <a:t>The stores we went to said:</a:t>
            </a:r>
          </a:p>
          <a:p>
            <a:pPr lvl="2"/>
            <a:r>
              <a:rPr lang="en-US" dirty="0"/>
              <a:t>5-30 people call daily</a:t>
            </a:r>
          </a:p>
          <a:p>
            <a:pPr lvl="2"/>
            <a:r>
              <a:rPr lang="en-US" dirty="0"/>
              <a:t>They usually call about Inventory, Bill Payment, and deals in store</a:t>
            </a:r>
          </a:p>
          <a:p>
            <a:pPr lvl="2"/>
            <a:r>
              <a:rPr lang="en-US" dirty="0"/>
              <a:t>The calls last from 5 seconds to ~10 minutes depending on the requests asked</a:t>
            </a:r>
          </a:p>
        </p:txBody>
      </p:sp>
    </p:spTree>
    <p:extLst>
      <p:ext uri="{BB962C8B-B14F-4D97-AF65-F5344CB8AC3E}">
        <p14:creationId xmlns:p14="http://schemas.microsoft.com/office/powerpoint/2010/main" val="147328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2706-0FB4-455B-B201-3131DDD3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FE5B9-6E9E-4909-B7F4-359F85DB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called 30 stores around the country</a:t>
            </a:r>
          </a:p>
          <a:p>
            <a:pPr lvl="1"/>
            <a:r>
              <a:rPr lang="en-US" dirty="0"/>
              <a:t>We asked: </a:t>
            </a:r>
          </a:p>
          <a:p>
            <a:pPr lvl="2"/>
            <a:r>
              <a:rPr lang="en-US" dirty="0"/>
              <a:t>Do you have the 32 GB Jet Black iPhone 7+ in stock? What is the cost per month if I have pretty good credit (650)?</a:t>
            </a:r>
          </a:p>
          <a:p>
            <a:pPr lvl="2"/>
            <a:r>
              <a:rPr lang="en-US" dirty="0"/>
              <a:t>Where is your store located?</a:t>
            </a:r>
          </a:p>
          <a:p>
            <a:pPr lvl="2"/>
            <a:r>
              <a:rPr lang="en-US" dirty="0"/>
              <a:t>What time do you guys close tomorrow?</a:t>
            </a:r>
          </a:p>
          <a:p>
            <a:pPr lvl="2"/>
            <a:endParaRPr lang="en-US" dirty="0"/>
          </a:p>
          <a:p>
            <a:r>
              <a:rPr lang="en-US" dirty="0"/>
              <a:t>In </a:t>
            </a:r>
            <a:r>
              <a:rPr lang="en-US"/>
              <a:t>many situations it took as many as 3 minutes to get this info.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BF5BC-C542-43EE-AEC9-0E86A989709F}"/>
              </a:ext>
            </a:extLst>
          </p:cNvPr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0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F0680D5-FB16-462E-AADD-48F9BACF6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57" y="639193"/>
            <a:ext cx="11890085" cy="5792110"/>
          </a:xfrm>
        </p:spPr>
      </p:pic>
    </p:spTree>
    <p:extLst>
      <p:ext uri="{BB962C8B-B14F-4D97-AF65-F5344CB8AC3E}">
        <p14:creationId xmlns:p14="http://schemas.microsoft.com/office/powerpoint/2010/main" val="31681768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1109</TotalTime>
  <Words>205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T-Mobile one</vt:lpstr>
      <vt:lpstr>The solution</vt:lpstr>
      <vt:lpstr>The backend</vt:lpstr>
      <vt:lpstr>The Data</vt:lpstr>
      <vt:lpstr>The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T-Mobile one</dc:title>
  <dc:creator>Nathan Binkley</dc:creator>
  <cp:lastModifiedBy>Nathan Binkley</cp:lastModifiedBy>
  <cp:revision>12</cp:revision>
  <dcterms:created xsi:type="dcterms:W3CDTF">2019-03-30T01:37:08Z</dcterms:created>
  <dcterms:modified xsi:type="dcterms:W3CDTF">2019-03-30T20:07:03Z</dcterms:modified>
</cp:coreProperties>
</file>