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71" r:id="rId8"/>
    <p:sldId id="270" r:id="rId9"/>
    <p:sldId id="26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Competance</c:v>
                </c:pt>
                <c:pt idx="1">
                  <c:v>Hirability</c:v>
                </c:pt>
                <c:pt idx="2">
                  <c:v>Mentoring Potential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3.8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Competance</c:v>
                </c:pt>
                <c:pt idx="1">
                  <c:v>Hirability</c:v>
                </c:pt>
                <c:pt idx="2">
                  <c:v>Mentoring Potential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</c:v>
                </c:pt>
                <c:pt idx="1">
                  <c:v>2.9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</a:t>
                </a:r>
                <a:r>
                  <a:rPr lang="en-US" baseline="0" dirty="0"/>
                  <a:t> (1-7)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2AEA-16D5-4694-A175-707C17CA91F2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9A5DD7-8B65-4ED9-B710-F3467E5CEEB4}">
      <dgm:prSet phldrT="[Text]"/>
      <dgm:spPr/>
      <dgm:t>
        <a:bodyPr/>
        <a:lstStyle/>
        <a:p>
          <a:r>
            <a:rPr lang="en-US" dirty="0"/>
            <a:t>Google Cloud Platform does OCR</a:t>
          </a:r>
        </a:p>
      </dgm:t>
    </dgm:pt>
    <dgm:pt modelId="{0A869687-168B-4F01-B87B-EF450B09C04F}" type="parTrans" cxnId="{1FC2E687-C05C-4748-A2B4-EC3F2B99CE80}">
      <dgm:prSet/>
      <dgm:spPr/>
      <dgm:t>
        <a:bodyPr/>
        <a:lstStyle/>
        <a:p>
          <a:endParaRPr lang="en-US"/>
        </a:p>
      </dgm:t>
    </dgm:pt>
    <dgm:pt modelId="{9C8DB3B3-05EA-4AF1-BC80-13792262655F}" type="sibTrans" cxnId="{1FC2E687-C05C-4748-A2B4-EC3F2B99CE80}">
      <dgm:prSet/>
      <dgm:spPr/>
      <dgm:t>
        <a:bodyPr/>
        <a:lstStyle/>
        <a:p>
          <a:endParaRPr lang="en-US"/>
        </a:p>
      </dgm:t>
    </dgm:pt>
    <dgm:pt modelId="{0774D278-7DE2-40B4-97FD-E44AF51C27C3}">
      <dgm:prSet phldrT="[Text]"/>
      <dgm:spPr/>
      <dgm:t>
        <a:bodyPr/>
        <a:lstStyle/>
        <a:p>
          <a:r>
            <a:rPr lang="en-US" dirty="0"/>
            <a:t>Amazon Web Services Natural Language Processing</a:t>
          </a:r>
        </a:p>
      </dgm:t>
    </dgm:pt>
    <dgm:pt modelId="{D4876453-781B-49E1-98C9-930D634C4FEF}" type="parTrans" cxnId="{68D1DBFD-5E05-46AE-8D5C-BDAF0A3C1B6B}">
      <dgm:prSet/>
      <dgm:spPr/>
      <dgm:t>
        <a:bodyPr/>
        <a:lstStyle/>
        <a:p>
          <a:endParaRPr lang="en-US"/>
        </a:p>
      </dgm:t>
    </dgm:pt>
    <dgm:pt modelId="{D93DAE2A-814C-4176-9A0E-8C9F14A319B4}" type="sibTrans" cxnId="{68D1DBFD-5E05-46AE-8D5C-BDAF0A3C1B6B}">
      <dgm:prSet/>
      <dgm:spPr/>
      <dgm:t>
        <a:bodyPr/>
        <a:lstStyle/>
        <a:p>
          <a:endParaRPr lang="en-US"/>
        </a:p>
      </dgm:t>
    </dgm:pt>
    <dgm:pt modelId="{DC176074-8F64-4907-B3A1-93EA13003C00}">
      <dgm:prSet phldrT="[Text]"/>
      <dgm:spPr/>
      <dgm:t>
        <a:bodyPr/>
        <a:lstStyle/>
        <a:p>
          <a:r>
            <a:rPr lang="en-US" dirty="0"/>
            <a:t>Our API backend</a:t>
          </a:r>
        </a:p>
      </dgm:t>
    </dgm:pt>
    <dgm:pt modelId="{BC73FDD0-367C-4A2E-BCEE-44D0230008D3}" type="parTrans" cxnId="{C524E873-4833-470C-AC23-186B4F2DC6AF}">
      <dgm:prSet/>
      <dgm:spPr/>
      <dgm:t>
        <a:bodyPr/>
        <a:lstStyle/>
        <a:p>
          <a:endParaRPr lang="en-US"/>
        </a:p>
      </dgm:t>
    </dgm:pt>
    <dgm:pt modelId="{EAFE171B-5486-41F8-B4BD-34D432039189}" type="sibTrans" cxnId="{C524E873-4833-470C-AC23-186B4F2DC6AF}">
      <dgm:prSet/>
      <dgm:spPr/>
      <dgm:t>
        <a:bodyPr/>
        <a:lstStyle/>
        <a:p>
          <a:endParaRPr lang="en-US"/>
        </a:p>
      </dgm:t>
    </dgm:pt>
    <dgm:pt modelId="{AEABF35E-CE6B-4688-AF86-86EB97678C3B}">
      <dgm:prSet phldrT="[Text]"/>
      <dgm:spPr/>
      <dgm:t>
        <a:bodyPr/>
        <a:lstStyle/>
        <a:p>
          <a:r>
            <a:rPr lang="en-US" dirty="0"/>
            <a:t>Send in résumé</a:t>
          </a:r>
        </a:p>
      </dgm:t>
    </dgm:pt>
    <dgm:pt modelId="{407AD2D6-CAFB-4C0A-B7DA-CB5C45802256}" type="parTrans" cxnId="{D7F02269-0C87-47F6-9F9A-E39DAF8BF71E}">
      <dgm:prSet/>
      <dgm:spPr/>
      <dgm:t>
        <a:bodyPr/>
        <a:lstStyle/>
        <a:p>
          <a:endParaRPr lang="en-US"/>
        </a:p>
      </dgm:t>
    </dgm:pt>
    <dgm:pt modelId="{041A49B1-B8BB-4B16-8DCB-9A09E0C2CE81}" type="sibTrans" cxnId="{D7F02269-0C87-47F6-9F9A-E39DAF8BF71E}">
      <dgm:prSet/>
      <dgm:spPr/>
      <dgm:t>
        <a:bodyPr/>
        <a:lstStyle/>
        <a:p>
          <a:endParaRPr lang="en-US"/>
        </a:p>
      </dgm:t>
    </dgm:pt>
    <dgm:pt modelId="{68190EF9-3BC1-4B9E-8753-71A8161C142A}">
      <dgm:prSet phldrT="[Text]"/>
      <dgm:spPr/>
      <dgm:t>
        <a:bodyPr/>
        <a:lstStyle/>
        <a:p>
          <a:r>
            <a:rPr lang="en-US" dirty="0"/>
            <a:t>Résumé returned with redacted info</a:t>
          </a:r>
        </a:p>
      </dgm:t>
    </dgm:pt>
    <dgm:pt modelId="{5B4F72FB-5148-43A1-8D07-F24B23295907}" type="parTrans" cxnId="{1B87B961-2FEF-43F9-A5FB-A4D747382B77}">
      <dgm:prSet/>
      <dgm:spPr/>
      <dgm:t>
        <a:bodyPr/>
        <a:lstStyle/>
        <a:p>
          <a:endParaRPr lang="en-US"/>
        </a:p>
      </dgm:t>
    </dgm:pt>
    <dgm:pt modelId="{E312300B-9B87-44EB-9123-0E44979EEB96}" type="sibTrans" cxnId="{1B87B961-2FEF-43F9-A5FB-A4D747382B77}">
      <dgm:prSet/>
      <dgm:spPr/>
      <dgm:t>
        <a:bodyPr/>
        <a:lstStyle/>
        <a:p>
          <a:endParaRPr lang="en-US"/>
        </a:p>
      </dgm:t>
    </dgm:pt>
    <dgm:pt modelId="{8882D0A8-CD52-42D4-85F3-78D2EA19A6A7}">
      <dgm:prSet phldrT="[Text]"/>
      <dgm:spPr/>
      <dgm:t>
        <a:bodyPr/>
        <a:lstStyle/>
        <a:p>
          <a:r>
            <a:rPr lang="en-US" dirty="0"/>
            <a:t>Log on to www.true-resume.com (Pending)</a:t>
          </a:r>
        </a:p>
      </dgm:t>
    </dgm:pt>
    <dgm:pt modelId="{E5F71851-5AD6-48DC-A3BA-47440A1BE696}" type="parTrans" cxnId="{FFD84EBF-E6EF-4C38-9A89-B0189BD6F4D0}">
      <dgm:prSet/>
      <dgm:spPr/>
      <dgm:t>
        <a:bodyPr/>
        <a:lstStyle/>
        <a:p>
          <a:endParaRPr lang="en-US"/>
        </a:p>
      </dgm:t>
    </dgm:pt>
    <dgm:pt modelId="{38D8369B-209A-4E55-A297-F3529795B065}" type="sibTrans" cxnId="{FFD84EBF-E6EF-4C38-9A89-B0189BD6F4D0}">
      <dgm:prSet/>
      <dgm:spPr/>
      <dgm:t>
        <a:bodyPr/>
        <a:lstStyle/>
        <a:p>
          <a:endParaRPr lang="en-US"/>
        </a:p>
      </dgm:t>
    </dgm:pt>
    <dgm:pt modelId="{4BD9376D-7191-4C42-A157-7BC75DFFF983}" type="pres">
      <dgm:prSet presAssocID="{C72D2AEA-16D5-4694-A175-707C17CA91F2}" presName="Name0" presStyleCnt="0">
        <dgm:presLayoutVars>
          <dgm:dir/>
          <dgm:resizeHandles val="exact"/>
        </dgm:presLayoutVars>
      </dgm:prSet>
      <dgm:spPr/>
    </dgm:pt>
    <dgm:pt modelId="{557D8676-3270-4599-BEC3-55A08AAD649F}" type="pres">
      <dgm:prSet presAssocID="{8882D0A8-CD52-42D4-85F3-78D2EA19A6A7}" presName="node" presStyleLbl="node1" presStyleIdx="0" presStyleCnt="6">
        <dgm:presLayoutVars>
          <dgm:bulletEnabled val="1"/>
        </dgm:presLayoutVars>
      </dgm:prSet>
      <dgm:spPr/>
    </dgm:pt>
    <dgm:pt modelId="{CF9BA558-9129-455D-A18D-440DBD05F302}" type="pres">
      <dgm:prSet presAssocID="{38D8369B-209A-4E55-A297-F3529795B065}" presName="sibTrans" presStyleLbl="sibTrans1D1" presStyleIdx="0" presStyleCnt="5"/>
      <dgm:spPr/>
    </dgm:pt>
    <dgm:pt modelId="{DE37BFB1-A82C-4110-96C7-2AC737B4CD47}" type="pres">
      <dgm:prSet presAssocID="{38D8369B-209A-4E55-A297-F3529795B065}" presName="connectorText" presStyleLbl="sibTrans1D1" presStyleIdx="0" presStyleCnt="5"/>
      <dgm:spPr/>
    </dgm:pt>
    <dgm:pt modelId="{615185FD-6C7B-4490-9236-6A4BBC66DC63}" type="pres">
      <dgm:prSet presAssocID="{AEABF35E-CE6B-4688-AF86-86EB97678C3B}" presName="node" presStyleLbl="node1" presStyleIdx="1" presStyleCnt="6">
        <dgm:presLayoutVars>
          <dgm:bulletEnabled val="1"/>
        </dgm:presLayoutVars>
      </dgm:prSet>
      <dgm:spPr/>
    </dgm:pt>
    <dgm:pt modelId="{A4A41BE5-67A7-438A-B787-1BE853D1413E}" type="pres">
      <dgm:prSet presAssocID="{041A49B1-B8BB-4B16-8DCB-9A09E0C2CE81}" presName="sibTrans" presStyleLbl="sibTrans1D1" presStyleIdx="1" presStyleCnt="5"/>
      <dgm:spPr/>
    </dgm:pt>
    <dgm:pt modelId="{BDE7B7C6-119C-4029-ADBF-48EB3081D8F6}" type="pres">
      <dgm:prSet presAssocID="{041A49B1-B8BB-4B16-8DCB-9A09E0C2CE81}" presName="connectorText" presStyleLbl="sibTrans1D1" presStyleIdx="1" presStyleCnt="5"/>
      <dgm:spPr/>
    </dgm:pt>
    <dgm:pt modelId="{3CAB3CB7-FBE6-4165-9921-DB95783ECA00}" type="pres">
      <dgm:prSet presAssocID="{6D9A5DD7-8B65-4ED9-B710-F3467E5CEEB4}" presName="node" presStyleLbl="node1" presStyleIdx="2" presStyleCnt="6">
        <dgm:presLayoutVars>
          <dgm:bulletEnabled val="1"/>
        </dgm:presLayoutVars>
      </dgm:prSet>
      <dgm:spPr/>
    </dgm:pt>
    <dgm:pt modelId="{A8F9DFA9-3624-420D-970D-550DE3C73065}" type="pres">
      <dgm:prSet presAssocID="{9C8DB3B3-05EA-4AF1-BC80-13792262655F}" presName="sibTrans" presStyleLbl="sibTrans1D1" presStyleIdx="2" presStyleCnt="5"/>
      <dgm:spPr/>
    </dgm:pt>
    <dgm:pt modelId="{C86DC007-F030-44F1-A68B-74A4428592F2}" type="pres">
      <dgm:prSet presAssocID="{9C8DB3B3-05EA-4AF1-BC80-13792262655F}" presName="connectorText" presStyleLbl="sibTrans1D1" presStyleIdx="2" presStyleCnt="5"/>
      <dgm:spPr/>
    </dgm:pt>
    <dgm:pt modelId="{7DBC2FA7-E848-43E9-A579-10DF726831CE}" type="pres">
      <dgm:prSet presAssocID="{0774D278-7DE2-40B4-97FD-E44AF51C27C3}" presName="node" presStyleLbl="node1" presStyleIdx="3" presStyleCnt="6">
        <dgm:presLayoutVars>
          <dgm:bulletEnabled val="1"/>
        </dgm:presLayoutVars>
      </dgm:prSet>
      <dgm:spPr/>
    </dgm:pt>
    <dgm:pt modelId="{86C6935E-C07A-4528-8169-B19F20EFE7B6}" type="pres">
      <dgm:prSet presAssocID="{D93DAE2A-814C-4176-9A0E-8C9F14A319B4}" presName="sibTrans" presStyleLbl="sibTrans1D1" presStyleIdx="3" presStyleCnt="5"/>
      <dgm:spPr/>
    </dgm:pt>
    <dgm:pt modelId="{DCCF764A-A2BA-4F4A-A520-F70D8D0A28FA}" type="pres">
      <dgm:prSet presAssocID="{D93DAE2A-814C-4176-9A0E-8C9F14A319B4}" presName="connectorText" presStyleLbl="sibTrans1D1" presStyleIdx="3" presStyleCnt="5"/>
      <dgm:spPr/>
    </dgm:pt>
    <dgm:pt modelId="{039BBD2D-BA9B-4B03-9860-9F7B008E0F63}" type="pres">
      <dgm:prSet presAssocID="{DC176074-8F64-4907-B3A1-93EA13003C00}" presName="node" presStyleLbl="node1" presStyleIdx="4" presStyleCnt="6">
        <dgm:presLayoutVars>
          <dgm:bulletEnabled val="1"/>
        </dgm:presLayoutVars>
      </dgm:prSet>
      <dgm:spPr/>
    </dgm:pt>
    <dgm:pt modelId="{E6492372-11B9-40B4-99EB-6770E010289E}" type="pres">
      <dgm:prSet presAssocID="{EAFE171B-5486-41F8-B4BD-34D432039189}" presName="sibTrans" presStyleLbl="sibTrans1D1" presStyleIdx="4" presStyleCnt="5"/>
      <dgm:spPr/>
    </dgm:pt>
    <dgm:pt modelId="{B93C57E9-0E07-4F5A-A071-6A7C863C0D3F}" type="pres">
      <dgm:prSet presAssocID="{EAFE171B-5486-41F8-B4BD-34D432039189}" presName="connectorText" presStyleLbl="sibTrans1D1" presStyleIdx="4" presStyleCnt="5"/>
      <dgm:spPr/>
    </dgm:pt>
    <dgm:pt modelId="{43623E0C-4304-42E0-A029-8F55268316C8}" type="pres">
      <dgm:prSet presAssocID="{68190EF9-3BC1-4B9E-8753-71A8161C142A}" presName="node" presStyleLbl="node1" presStyleIdx="5" presStyleCnt="6">
        <dgm:presLayoutVars>
          <dgm:bulletEnabled val="1"/>
        </dgm:presLayoutVars>
      </dgm:prSet>
      <dgm:spPr/>
    </dgm:pt>
  </dgm:ptLst>
  <dgm:cxnLst>
    <dgm:cxn modelId="{A0227D09-EF96-44CA-95D9-EF524FF806D0}" type="presOf" srcId="{AEABF35E-CE6B-4688-AF86-86EB97678C3B}" destId="{615185FD-6C7B-4490-9236-6A4BBC66DC63}" srcOrd="0" destOrd="0" presId="urn:microsoft.com/office/officeart/2005/8/layout/bProcess3"/>
    <dgm:cxn modelId="{2826662A-E7A9-4598-8E08-BF2C31404966}" type="presOf" srcId="{38D8369B-209A-4E55-A297-F3529795B065}" destId="{DE37BFB1-A82C-4110-96C7-2AC737B4CD47}" srcOrd="1" destOrd="0" presId="urn:microsoft.com/office/officeart/2005/8/layout/bProcess3"/>
    <dgm:cxn modelId="{9D686B33-8E6F-42A2-A798-30A1867B7B73}" type="presOf" srcId="{EAFE171B-5486-41F8-B4BD-34D432039189}" destId="{E6492372-11B9-40B4-99EB-6770E010289E}" srcOrd="0" destOrd="0" presId="urn:microsoft.com/office/officeart/2005/8/layout/bProcess3"/>
    <dgm:cxn modelId="{DDA78736-2D5E-4FDA-94B2-08D375926BD9}" type="presOf" srcId="{D93DAE2A-814C-4176-9A0E-8C9F14A319B4}" destId="{86C6935E-C07A-4528-8169-B19F20EFE7B6}" srcOrd="0" destOrd="0" presId="urn:microsoft.com/office/officeart/2005/8/layout/bProcess3"/>
    <dgm:cxn modelId="{09D0103F-880E-4508-A372-FF9D2ABB51B6}" type="presOf" srcId="{9C8DB3B3-05EA-4AF1-BC80-13792262655F}" destId="{A8F9DFA9-3624-420D-970D-550DE3C73065}" srcOrd="0" destOrd="0" presId="urn:microsoft.com/office/officeart/2005/8/layout/bProcess3"/>
    <dgm:cxn modelId="{498A463F-02DD-4AA5-A86F-B48FA983CAAF}" type="presOf" srcId="{0774D278-7DE2-40B4-97FD-E44AF51C27C3}" destId="{7DBC2FA7-E848-43E9-A579-10DF726831CE}" srcOrd="0" destOrd="0" presId="urn:microsoft.com/office/officeart/2005/8/layout/bProcess3"/>
    <dgm:cxn modelId="{7FA0BD5E-7244-4AE1-B56F-1BE4C8DFDB75}" type="presOf" srcId="{6D9A5DD7-8B65-4ED9-B710-F3467E5CEEB4}" destId="{3CAB3CB7-FBE6-4165-9921-DB95783ECA00}" srcOrd="0" destOrd="0" presId="urn:microsoft.com/office/officeart/2005/8/layout/bProcess3"/>
    <dgm:cxn modelId="{738CF360-83F1-4C74-9A91-0422A033A38C}" type="presOf" srcId="{D93DAE2A-814C-4176-9A0E-8C9F14A319B4}" destId="{DCCF764A-A2BA-4F4A-A520-F70D8D0A28FA}" srcOrd="1" destOrd="0" presId="urn:microsoft.com/office/officeart/2005/8/layout/bProcess3"/>
    <dgm:cxn modelId="{1B87B961-2FEF-43F9-A5FB-A4D747382B77}" srcId="{C72D2AEA-16D5-4694-A175-707C17CA91F2}" destId="{68190EF9-3BC1-4B9E-8753-71A8161C142A}" srcOrd="5" destOrd="0" parTransId="{5B4F72FB-5148-43A1-8D07-F24B23295907}" sibTransId="{E312300B-9B87-44EB-9123-0E44979EEB96}"/>
    <dgm:cxn modelId="{D7F02269-0C87-47F6-9F9A-E39DAF8BF71E}" srcId="{C72D2AEA-16D5-4694-A175-707C17CA91F2}" destId="{AEABF35E-CE6B-4688-AF86-86EB97678C3B}" srcOrd="1" destOrd="0" parTransId="{407AD2D6-CAFB-4C0A-B7DA-CB5C45802256}" sibTransId="{041A49B1-B8BB-4B16-8DCB-9A09E0C2CE81}"/>
    <dgm:cxn modelId="{C524E873-4833-470C-AC23-186B4F2DC6AF}" srcId="{C72D2AEA-16D5-4694-A175-707C17CA91F2}" destId="{DC176074-8F64-4907-B3A1-93EA13003C00}" srcOrd="4" destOrd="0" parTransId="{BC73FDD0-367C-4A2E-BCEE-44D0230008D3}" sibTransId="{EAFE171B-5486-41F8-B4BD-34D432039189}"/>
    <dgm:cxn modelId="{E37F7578-631E-4DF7-AA35-4D94D053A15B}" type="presOf" srcId="{DC176074-8F64-4907-B3A1-93EA13003C00}" destId="{039BBD2D-BA9B-4B03-9860-9F7B008E0F63}" srcOrd="0" destOrd="0" presId="urn:microsoft.com/office/officeart/2005/8/layout/bProcess3"/>
    <dgm:cxn modelId="{34A3E57E-2B16-4BA8-9650-ADBF120C0DCC}" type="presOf" srcId="{8882D0A8-CD52-42D4-85F3-78D2EA19A6A7}" destId="{557D8676-3270-4599-BEC3-55A08AAD649F}" srcOrd="0" destOrd="0" presId="urn:microsoft.com/office/officeart/2005/8/layout/bProcess3"/>
    <dgm:cxn modelId="{853FDC82-CA5B-4DFD-AD04-2EB7B935FA4A}" type="presOf" srcId="{041A49B1-B8BB-4B16-8DCB-9A09E0C2CE81}" destId="{BDE7B7C6-119C-4029-ADBF-48EB3081D8F6}" srcOrd="1" destOrd="0" presId="urn:microsoft.com/office/officeart/2005/8/layout/bProcess3"/>
    <dgm:cxn modelId="{535EF782-AD17-4676-8A8D-3E13C3F0B514}" type="presOf" srcId="{EAFE171B-5486-41F8-B4BD-34D432039189}" destId="{B93C57E9-0E07-4F5A-A071-6A7C863C0D3F}" srcOrd="1" destOrd="0" presId="urn:microsoft.com/office/officeart/2005/8/layout/bProcess3"/>
    <dgm:cxn modelId="{1FC2E687-C05C-4748-A2B4-EC3F2B99CE80}" srcId="{C72D2AEA-16D5-4694-A175-707C17CA91F2}" destId="{6D9A5DD7-8B65-4ED9-B710-F3467E5CEEB4}" srcOrd="2" destOrd="0" parTransId="{0A869687-168B-4F01-B87B-EF450B09C04F}" sibTransId="{9C8DB3B3-05EA-4AF1-BC80-13792262655F}"/>
    <dgm:cxn modelId="{E0D53A8B-9B16-47C4-9566-CA7144F9D935}" type="presOf" srcId="{68190EF9-3BC1-4B9E-8753-71A8161C142A}" destId="{43623E0C-4304-42E0-A029-8F55268316C8}" srcOrd="0" destOrd="0" presId="urn:microsoft.com/office/officeart/2005/8/layout/bProcess3"/>
    <dgm:cxn modelId="{B067E7A1-17AC-4B81-B644-500FCF48BEFC}" type="presOf" srcId="{041A49B1-B8BB-4B16-8DCB-9A09E0C2CE81}" destId="{A4A41BE5-67A7-438A-B787-1BE853D1413E}" srcOrd="0" destOrd="0" presId="urn:microsoft.com/office/officeart/2005/8/layout/bProcess3"/>
    <dgm:cxn modelId="{FFD84EBF-E6EF-4C38-9A89-B0189BD6F4D0}" srcId="{C72D2AEA-16D5-4694-A175-707C17CA91F2}" destId="{8882D0A8-CD52-42D4-85F3-78D2EA19A6A7}" srcOrd="0" destOrd="0" parTransId="{E5F71851-5AD6-48DC-A3BA-47440A1BE696}" sibTransId="{38D8369B-209A-4E55-A297-F3529795B065}"/>
    <dgm:cxn modelId="{F47227DC-8E83-40AF-95C7-6EA506806829}" type="presOf" srcId="{9C8DB3B3-05EA-4AF1-BC80-13792262655F}" destId="{C86DC007-F030-44F1-A68B-74A4428592F2}" srcOrd="1" destOrd="0" presId="urn:microsoft.com/office/officeart/2005/8/layout/bProcess3"/>
    <dgm:cxn modelId="{1BFF40DE-C0E5-4D9A-8BA8-47CB23943BE8}" type="presOf" srcId="{C72D2AEA-16D5-4694-A175-707C17CA91F2}" destId="{4BD9376D-7191-4C42-A157-7BC75DFFF983}" srcOrd="0" destOrd="0" presId="urn:microsoft.com/office/officeart/2005/8/layout/bProcess3"/>
    <dgm:cxn modelId="{4CFB78EA-F3BD-406D-B6BD-F09A0C521AB7}" type="presOf" srcId="{38D8369B-209A-4E55-A297-F3529795B065}" destId="{CF9BA558-9129-455D-A18D-440DBD05F302}" srcOrd="0" destOrd="0" presId="urn:microsoft.com/office/officeart/2005/8/layout/bProcess3"/>
    <dgm:cxn modelId="{68D1DBFD-5E05-46AE-8D5C-BDAF0A3C1B6B}" srcId="{C72D2AEA-16D5-4694-A175-707C17CA91F2}" destId="{0774D278-7DE2-40B4-97FD-E44AF51C27C3}" srcOrd="3" destOrd="0" parTransId="{D4876453-781B-49E1-98C9-930D634C4FEF}" sibTransId="{D93DAE2A-814C-4176-9A0E-8C9F14A319B4}"/>
    <dgm:cxn modelId="{6E358615-9038-405C-B09D-EA2EFDFC49B6}" type="presParOf" srcId="{4BD9376D-7191-4C42-A157-7BC75DFFF983}" destId="{557D8676-3270-4599-BEC3-55A08AAD649F}" srcOrd="0" destOrd="0" presId="urn:microsoft.com/office/officeart/2005/8/layout/bProcess3"/>
    <dgm:cxn modelId="{428EEF5B-4C0C-4249-8E31-5370CBE23FB0}" type="presParOf" srcId="{4BD9376D-7191-4C42-A157-7BC75DFFF983}" destId="{CF9BA558-9129-455D-A18D-440DBD05F302}" srcOrd="1" destOrd="0" presId="urn:microsoft.com/office/officeart/2005/8/layout/bProcess3"/>
    <dgm:cxn modelId="{144DE303-A837-451E-9029-AAA1EC24C005}" type="presParOf" srcId="{CF9BA558-9129-455D-A18D-440DBD05F302}" destId="{DE37BFB1-A82C-4110-96C7-2AC737B4CD47}" srcOrd="0" destOrd="0" presId="urn:microsoft.com/office/officeart/2005/8/layout/bProcess3"/>
    <dgm:cxn modelId="{D79FE820-BF67-437B-874C-4355E848909B}" type="presParOf" srcId="{4BD9376D-7191-4C42-A157-7BC75DFFF983}" destId="{615185FD-6C7B-4490-9236-6A4BBC66DC63}" srcOrd="2" destOrd="0" presId="urn:microsoft.com/office/officeart/2005/8/layout/bProcess3"/>
    <dgm:cxn modelId="{89FD58D1-0567-4E39-B6C4-F2EF9794AE69}" type="presParOf" srcId="{4BD9376D-7191-4C42-A157-7BC75DFFF983}" destId="{A4A41BE5-67A7-438A-B787-1BE853D1413E}" srcOrd="3" destOrd="0" presId="urn:microsoft.com/office/officeart/2005/8/layout/bProcess3"/>
    <dgm:cxn modelId="{26262BD1-8505-4BCA-BCCA-A2BD45A8145D}" type="presParOf" srcId="{A4A41BE5-67A7-438A-B787-1BE853D1413E}" destId="{BDE7B7C6-119C-4029-ADBF-48EB3081D8F6}" srcOrd="0" destOrd="0" presId="urn:microsoft.com/office/officeart/2005/8/layout/bProcess3"/>
    <dgm:cxn modelId="{06D3FF99-F22A-45F3-8024-5CD6B3C691D2}" type="presParOf" srcId="{4BD9376D-7191-4C42-A157-7BC75DFFF983}" destId="{3CAB3CB7-FBE6-4165-9921-DB95783ECA00}" srcOrd="4" destOrd="0" presId="urn:microsoft.com/office/officeart/2005/8/layout/bProcess3"/>
    <dgm:cxn modelId="{B468B8B0-4C9F-4E7A-9CF5-6A7CAC7D4DC2}" type="presParOf" srcId="{4BD9376D-7191-4C42-A157-7BC75DFFF983}" destId="{A8F9DFA9-3624-420D-970D-550DE3C73065}" srcOrd="5" destOrd="0" presId="urn:microsoft.com/office/officeart/2005/8/layout/bProcess3"/>
    <dgm:cxn modelId="{CA40FCAC-7D03-4DAE-81FF-013574F58DCA}" type="presParOf" srcId="{A8F9DFA9-3624-420D-970D-550DE3C73065}" destId="{C86DC007-F030-44F1-A68B-74A4428592F2}" srcOrd="0" destOrd="0" presId="urn:microsoft.com/office/officeart/2005/8/layout/bProcess3"/>
    <dgm:cxn modelId="{F137C134-C13A-4E80-8B9E-D5CE8D6FD9A7}" type="presParOf" srcId="{4BD9376D-7191-4C42-A157-7BC75DFFF983}" destId="{7DBC2FA7-E848-43E9-A579-10DF726831CE}" srcOrd="6" destOrd="0" presId="urn:microsoft.com/office/officeart/2005/8/layout/bProcess3"/>
    <dgm:cxn modelId="{81569C9C-559D-46A7-AFCC-4ECA6941B79E}" type="presParOf" srcId="{4BD9376D-7191-4C42-A157-7BC75DFFF983}" destId="{86C6935E-C07A-4528-8169-B19F20EFE7B6}" srcOrd="7" destOrd="0" presId="urn:microsoft.com/office/officeart/2005/8/layout/bProcess3"/>
    <dgm:cxn modelId="{ECB63942-170C-449C-9F56-2B89F34306A0}" type="presParOf" srcId="{86C6935E-C07A-4528-8169-B19F20EFE7B6}" destId="{DCCF764A-A2BA-4F4A-A520-F70D8D0A28FA}" srcOrd="0" destOrd="0" presId="urn:microsoft.com/office/officeart/2005/8/layout/bProcess3"/>
    <dgm:cxn modelId="{D4176F48-A6A4-4D23-9B53-1DF8E1932DE8}" type="presParOf" srcId="{4BD9376D-7191-4C42-A157-7BC75DFFF983}" destId="{039BBD2D-BA9B-4B03-9860-9F7B008E0F63}" srcOrd="8" destOrd="0" presId="urn:microsoft.com/office/officeart/2005/8/layout/bProcess3"/>
    <dgm:cxn modelId="{1CCFF27A-2598-4B96-A601-10031679A0EA}" type="presParOf" srcId="{4BD9376D-7191-4C42-A157-7BC75DFFF983}" destId="{E6492372-11B9-40B4-99EB-6770E010289E}" srcOrd="9" destOrd="0" presId="urn:microsoft.com/office/officeart/2005/8/layout/bProcess3"/>
    <dgm:cxn modelId="{462A1536-6213-4386-ADC8-97FD9728D315}" type="presParOf" srcId="{E6492372-11B9-40B4-99EB-6770E010289E}" destId="{B93C57E9-0E07-4F5A-A071-6A7C863C0D3F}" srcOrd="0" destOrd="0" presId="urn:microsoft.com/office/officeart/2005/8/layout/bProcess3"/>
    <dgm:cxn modelId="{438821F6-5BD9-4854-81FF-C7131E1AA18D}" type="presParOf" srcId="{4BD9376D-7191-4C42-A157-7BC75DFFF983}" destId="{43623E0C-4304-42E0-A029-8F55268316C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BA558-9129-455D-A18D-440DBD05F302}">
      <dsp:nvSpPr>
        <dsp:cNvPr id="0" name=""/>
        <dsp:cNvSpPr/>
      </dsp:nvSpPr>
      <dsp:spPr>
        <a:xfrm>
          <a:off x="2930553" y="1521877"/>
          <a:ext cx="6420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0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4764" y="1564234"/>
        <a:ext cx="33632" cy="6726"/>
      </dsp:txXfrm>
    </dsp:sp>
    <dsp:sp modelId="{557D8676-3270-4599-BEC3-55A08AAD649F}">
      <dsp:nvSpPr>
        <dsp:cNvPr id="0" name=""/>
        <dsp:cNvSpPr/>
      </dsp:nvSpPr>
      <dsp:spPr>
        <a:xfrm>
          <a:off x="7769" y="690222"/>
          <a:ext cx="2924584" cy="17547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Log on to www.true-resume.com (Pending)</a:t>
          </a:r>
        </a:p>
      </dsp:txBody>
      <dsp:txXfrm>
        <a:off x="7769" y="690222"/>
        <a:ext cx="2924584" cy="1754750"/>
      </dsp:txXfrm>
    </dsp:sp>
    <dsp:sp modelId="{A4A41BE5-67A7-438A-B787-1BE853D1413E}">
      <dsp:nvSpPr>
        <dsp:cNvPr id="0" name=""/>
        <dsp:cNvSpPr/>
      </dsp:nvSpPr>
      <dsp:spPr>
        <a:xfrm>
          <a:off x="6527792" y="1521877"/>
          <a:ext cx="6420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0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2002" y="1564234"/>
        <a:ext cx="33632" cy="6726"/>
      </dsp:txXfrm>
    </dsp:sp>
    <dsp:sp modelId="{615185FD-6C7B-4490-9236-6A4BBC66DC63}">
      <dsp:nvSpPr>
        <dsp:cNvPr id="0" name=""/>
        <dsp:cNvSpPr/>
      </dsp:nvSpPr>
      <dsp:spPr>
        <a:xfrm>
          <a:off x="3605007" y="690222"/>
          <a:ext cx="2924584" cy="17547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Send in résumé</a:t>
          </a:r>
        </a:p>
      </dsp:txBody>
      <dsp:txXfrm>
        <a:off x="3605007" y="690222"/>
        <a:ext cx="2924584" cy="1754750"/>
      </dsp:txXfrm>
    </dsp:sp>
    <dsp:sp modelId="{A8F9DFA9-3624-420D-970D-550DE3C73065}">
      <dsp:nvSpPr>
        <dsp:cNvPr id="0" name=""/>
        <dsp:cNvSpPr/>
      </dsp:nvSpPr>
      <dsp:spPr>
        <a:xfrm>
          <a:off x="1470061" y="2443172"/>
          <a:ext cx="7194477" cy="642054"/>
        </a:xfrm>
        <a:custGeom>
          <a:avLst/>
          <a:gdLst/>
          <a:ahLst/>
          <a:cxnLst/>
          <a:rect l="0" t="0" r="0" b="0"/>
          <a:pathLst>
            <a:path>
              <a:moveTo>
                <a:pt x="7194477" y="0"/>
              </a:moveTo>
              <a:lnTo>
                <a:pt x="7194477" y="338127"/>
              </a:lnTo>
              <a:lnTo>
                <a:pt x="0" y="338127"/>
              </a:lnTo>
              <a:lnTo>
                <a:pt x="0" y="64205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6653" y="2760836"/>
        <a:ext cx="361292" cy="6726"/>
      </dsp:txXfrm>
    </dsp:sp>
    <dsp:sp modelId="{3CAB3CB7-FBE6-4165-9921-DB95783ECA00}">
      <dsp:nvSpPr>
        <dsp:cNvPr id="0" name=""/>
        <dsp:cNvSpPr/>
      </dsp:nvSpPr>
      <dsp:spPr>
        <a:xfrm>
          <a:off x="7202246" y="690222"/>
          <a:ext cx="2924584" cy="17547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Google Cloud Platform does OCR</a:t>
          </a:r>
        </a:p>
      </dsp:txBody>
      <dsp:txXfrm>
        <a:off x="7202246" y="690222"/>
        <a:ext cx="2924584" cy="1754750"/>
      </dsp:txXfrm>
    </dsp:sp>
    <dsp:sp modelId="{86C6935E-C07A-4528-8169-B19F20EFE7B6}">
      <dsp:nvSpPr>
        <dsp:cNvPr id="0" name=""/>
        <dsp:cNvSpPr/>
      </dsp:nvSpPr>
      <dsp:spPr>
        <a:xfrm>
          <a:off x="2930553" y="3949282"/>
          <a:ext cx="6420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0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4764" y="3991639"/>
        <a:ext cx="33632" cy="6726"/>
      </dsp:txXfrm>
    </dsp:sp>
    <dsp:sp modelId="{7DBC2FA7-E848-43E9-A579-10DF726831CE}">
      <dsp:nvSpPr>
        <dsp:cNvPr id="0" name=""/>
        <dsp:cNvSpPr/>
      </dsp:nvSpPr>
      <dsp:spPr>
        <a:xfrm>
          <a:off x="7769" y="3117627"/>
          <a:ext cx="2924584" cy="17547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Amazon Web Services Natural Language Processing</a:t>
          </a:r>
        </a:p>
      </dsp:txBody>
      <dsp:txXfrm>
        <a:off x="7769" y="3117627"/>
        <a:ext cx="2924584" cy="1754750"/>
      </dsp:txXfrm>
    </dsp:sp>
    <dsp:sp modelId="{E6492372-11B9-40B4-99EB-6770E010289E}">
      <dsp:nvSpPr>
        <dsp:cNvPr id="0" name=""/>
        <dsp:cNvSpPr/>
      </dsp:nvSpPr>
      <dsp:spPr>
        <a:xfrm>
          <a:off x="6527792" y="3949282"/>
          <a:ext cx="6420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05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2002" y="3991639"/>
        <a:ext cx="33632" cy="6726"/>
      </dsp:txXfrm>
    </dsp:sp>
    <dsp:sp modelId="{039BBD2D-BA9B-4B03-9860-9F7B008E0F63}">
      <dsp:nvSpPr>
        <dsp:cNvPr id="0" name=""/>
        <dsp:cNvSpPr/>
      </dsp:nvSpPr>
      <dsp:spPr>
        <a:xfrm>
          <a:off x="3605007" y="3117627"/>
          <a:ext cx="2924584" cy="17547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Our API backend</a:t>
          </a:r>
        </a:p>
      </dsp:txBody>
      <dsp:txXfrm>
        <a:off x="3605007" y="3117627"/>
        <a:ext cx="2924584" cy="1754750"/>
      </dsp:txXfrm>
    </dsp:sp>
    <dsp:sp modelId="{43623E0C-4304-42E0-A029-8F55268316C8}">
      <dsp:nvSpPr>
        <dsp:cNvPr id="0" name=""/>
        <dsp:cNvSpPr/>
      </dsp:nvSpPr>
      <dsp:spPr>
        <a:xfrm>
          <a:off x="7202246" y="3117627"/>
          <a:ext cx="2924584" cy="17547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Résumé returned with redacted info</a:t>
          </a:r>
        </a:p>
      </dsp:txBody>
      <dsp:txXfrm>
        <a:off x="7202246" y="3117627"/>
        <a:ext cx="2924584" cy="175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True Resume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True Resume team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Sexism in Recruitment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Recruiters can sometimes be biased towards applicants based off many factors found in their résumé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Greek Life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Even AI isn’t free from this fact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employers rate candidates with identical résumé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94818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9D20-D4E4-4D7F-9DB5-024FEE66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3391-FBAA-4340-B9E0-65911595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Résumé is a resume converter that takes in a picture or PDF of a resume and is able to find important information and block it out</a:t>
            </a:r>
          </a:p>
          <a:p>
            <a:r>
              <a:rPr lang="en-US" dirty="0"/>
              <a:t>True Résumé helps to prevent accidental bias in the recruitment process</a:t>
            </a:r>
          </a:p>
        </p:txBody>
      </p:sp>
    </p:spTree>
    <p:extLst>
      <p:ext uri="{BB962C8B-B14F-4D97-AF65-F5344CB8AC3E}">
        <p14:creationId xmlns:p14="http://schemas.microsoft.com/office/powerpoint/2010/main" val="39382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17A8B0-D2D3-423A-B6E5-653DB7ABF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824937"/>
              </p:ext>
            </p:extLst>
          </p:nvPr>
        </p:nvGraphicFramePr>
        <p:xfrm>
          <a:off x="1141412" y="1051095"/>
          <a:ext cx="10134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1553</TotalTime>
  <Words>128</Words>
  <Application>Microsoft Office PowerPoint</Application>
  <PresentationFormat>Custom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True Resume</vt:lpstr>
      <vt:lpstr>Sexism in Recruitment</vt:lpstr>
      <vt:lpstr>How employers rate candidates with identical résumé</vt:lpstr>
      <vt:lpstr>What it is</vt:lpstr>
      <vt:lpstr>How it works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Binkley</dc:creator>
  <cp:lastModifiedBy>Nathan Binkley</cp:lastModifiedBy>
  <cp:revision>16</cp:revision>
  <dcterms:created xsi:type="dcterms:W3CDTF">2019-02-03T01:50:48Z</dcterms:created>
  <dcterms:modified xsi:type="dcterms:W3CDTF">2019-02-04T03:43:54Z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