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99EFD3-954F-4284-82FD-4D1CE15DFD3C}" v="60" dt="2022-11-27T09:54:49.2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75" d="100"/>
          <a:sy n="75" d="100"/>
        </p:scale>
        <p:origin x="77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u Rimal" userId="512e7f14-ebff-448c-bf59-1202fd5f99f9" providerId="ADAL" clId="{2099EFD3-954F-4284-82FD-4D1CE15DFD3C}"/>
    <pc:docChg chg="undo custSel addSld delSld modSld modMainMaster">
      <pc:chgData name="Raju Rimal" userId="512e7f14-ebff-448c-bf59-1202fd5f99f9" providerId="ADAL" clId="{2099EFD3-954F-4284-82FD-4D1CE15DFD3C}" dt="2022-11-27T09:54:49.236" v="81"/>
      <pc:docMkLst>
        <pc:docMk/>
      </pc:docMkLst>
      <pc:sldChg chg="modSp modTransition">
        <pc:chgData name="Raju Rimal" userId="512e7f14-ebff-448c-bf59-1202fd5f99f9" providerId="ADAL" clId="{2099EFD3-954F-4284-82FD-4D1CE15DFD3C}" dt="2022-11-27T09:54:49.236" v="81"/>
        <pc:sldMkLst>
          <pc:docMk/>
          <pc:sldMk cId="2586058810" sldId="256"/>
        </pc:sldMkLst>
        <pc:spChg chg="mod">
          <ac:chgData name="Raju Rimal" userId="512e7f14-ebff-448c-bf59-1202fd5f99f9" providerId="ADAL" clId="{2099EFD3-954F-4284-82FD-4D1CE15DFD3C}" dt="2022-11-27T09:54:49.236" v="81"/>
          <ac:spMkLst>
            <pc:docMk/>
            <pc:sldMk cId="2586058810" sldId="256"/>
            <ac:spMk id="3" creationId="{0236A1B4-B8D1-4A72-8E20-0703F54BF1FE}"/>
          </ac:spMkLst>
        </pc:spChg>
      </pc:sldChg>
      <pc:sldChg chg="modSp mod modTransition">
        <pc:chgData name="Raju Rimal" userId="512e7f14-ebff-448c-bf59-1202fd5f99f9" providerId="ADAL" clId="{2099EFD3-954F-4284-82FD-4D1CE15DFD3C}" dt="2022-11-27T09:54:49.236" v="81"/>
        <pc:sldMkLst>
          <pc:docMk/>
          <pc:sldMk cId="1713219598" sldId="257"/>
        </pc:sldMkLst>
        <pc:spChg chg="mod">
          <ac:chgData name="Raju Rimal" userId="512e7f14-ebff-448c-bf59-1202fd5f99f9" providerId="ADAL" clId="{2099EFD3-954F-4284-82FD-4D1CE15DFD3C}" dt="2022-11-27T09:46:53.920" v="68"/>
          <ac:spMkLst>
            <pc:docMk/>
            <pc:sldMk cId="1713219598" sldId="257"/>
            <ac:spMk id="3" creationId="{5671D7E5-EF66-4BCD-8DAA-E9061157F0BE}"/>
          </ac:spMkLst>
        </pc:spChg>
        <pc:spChg chg="mod">
          <ac:chgData name="Raju Rimal" userId="512e7f14-ebff-448c-bf59-1202fd5f99f9" providerId="ADAL" clId="{2099EFD3-954F-4284-82FD-4D1CE15DFD3C}" dt="2022-11-27T09:54:49.236" v="81"/>
          <ac:spMkLst>
            <pc:docMk/>
            <pc:sldMk cId="1713219598" sldId="257"/>
            <ac:spMk id="4" creationId="{36C19884-873C-4D13-BE6D-318CF07B0D12}"/>
          </ac:spMkLst>
        </pc:spChg>
        <pc:spChg chg="mod">
          <ac:chgData name="Raju Rimal" userId="512e7f14-ebff-448c-bf59-1202fd5f99f9" providerId="ADAL" clId="{2099EFD3-954F-4284-82FD-4D1CE15DFD3C}" dt="2022-11-27T09:54:49.236" v="81"/>
          <ac:spMkLst>
            <pc:docMk/>
            <pc:sldMk cId="1713219598" sldId="257"/>
            <ac:spMk id="5" creationId="{9AB5BAF8-EA80-4AD4-8D83-5960C299573A}"/>
          </ac:spMkLst>
        </pc:spChg>
        <pc:spChg chg="mod">
          <ac:chgData name="Raju Rimal" userId="512e7f14-ebff-448c-bf59-1202fd5f99f9" providerId="ADAL" clId="{2099EFD3-954F-4284-82FD-4D1CE15DFD3C}" dt="2022-11-27T09:54:49.236" v="81"/>
          <ac:spMkLst>
            <pc:docMk/>
            <pc:sldMk cId="1713219598" sldId="257"/>
            <ac:spMk id="6" creationId="{7C991F00-87A7-45A6-8029-B097FA72498D}"/>
          </ac:spMkLst>
        </pc:spChg>
      </pc:sldChg>
      <pc:sldChg chg="addSp delSp modSp add mod modTransition setBg modClrScheme chgLayout">
        <pc:chgData name="Raju Rimal" userId="512e7f14-ebff-448c-bf59-1202fd5f99f9" providerId="ADAL" clId="{2099EFD3-954F-4284-82FD-4D1CE15DFD3C}" dt="2022-11-27T09:54:49.236" v="81"/>
        <pc:sldMkLst>
          <pc:docMk/>
          <pc:sldMk cId="1964201206" sldId="258"/>
        </pc:sldMkLst>
        <pc:spChg chg="mod ord">
          <ac:chgData name="Raju Rimal" userId="512e7f14-ebff-448c-bf59-1202fd5f99f9" providerId="ADAL" clId="{2099EFD3-954F-4284-82FD-4D1CE15DFD3C}" dt="2022-11-27T09:54:49.236" v="81"/>
          <ac:spMkLst>
            <pc:docMk/>
            <pc:sldMk cId="1964201206" sldId="258"/>
            <ac:spMk id="2" creationId="{1BEF5859-10C9-4588-9727-B9362E26C29D}"/>
          </ac:spMkLst>
        </pc:spChg>
        <pc:spChg chg="del mod ord">
          <ac:chgData name="Raju Rimal" userId="512e7f14-ebff-448c-bf59-1202fd5f99f9" providerId="ADAL" clId="{2099EFD3-954F-4284-82FD-4D1CE15DFD3C}" dt="2022-11-27T09:41:27.611" v="13" actId="931"/>
          <ac:spMkLst>
            <pc:docMk/>
            <pc:sldMk cId="1964201206" sldId="258"/>
            <ac:spMk id="3" creationId="{5671D7E5-EF66-4BCD-8DAA-E9061157F0BE}"/>
          </ac:spMkLst>
        </pc:spChg>
        <pc:spChg chg="mod ord">
          <ac:chgData name="Raju Rimal" userId="512e7f14-ebff-448c-bf59-1202fd5f99f9" providerId="ADAL" clId="{2099EFD3-954F-4284-82FD-4D1CE15DFD3C}" dt="2022-11-27T09:54:49.236" v="81"/>
          <ac:spMkLst>
            <pc:docMk/>
            <pc:sldMk cId="1964201206" sldId="258"/>
            <ac:spMk id="4" creationId="{36C19884-873C-4D13-BE6D-318CF07B0D12}"/>
          </ac:spMkLst>
        </pc:spChg>
        <pc:spChg chg="mod ord">
          <ac:chgData name="Raju Rimal" userId="512e7f14-ebff-448c-bf59-1202fd5f99f9" providerId="ADAL" clId="{2099EFD3-954F-4284-82FD-4D1CE15DFD3C}" dt="2022-11-27T09:54:49.236" v="81"/>
          <ac:spMkLst>
            <pc:docMk/>
            <pc:sldMk cId="1964201206" sldId="258"/>
            <ac:spMk id="5" creationId="{9AB5BAF8-EA80-4AD4-8D83-5960C299573A}"/>
          </ac:spMkLst>
        </pc:spChg>
        <pc:spChg chg="mod ord">
          <ac:chgData name="Raju Rimal" userId="512e7f14-ebff-448c-bf59-1202fd5f99f9" providerId="ADAL" clId="{2099EFD3-954F-4284-82FD-4D1CE15DFD3C}" dt="2022-11-27T09:54:49.236" v="81"/>
          <ac:spMkLst>
            <pc:docMk/>
            <pc:sldMk cId="1964201206" sldId="258"/>
            <ac:spMk id="6" creationId="{7C991F00-87A7-45A6-8029-B097FA72498D}"/>
          </ac:spMkLst>
        </pc:spChg>
        <pc:spChg chg="add del mod ord">
          <ac:chgData name="Raju Rimal" userId="512e7f14-ebff-448c-bf59-1202fd5f99f9" providerId="ADAL" clId="{2099EFD3-954F-4284-82FD-4D1CE15DFD3C}" dt="2022-11-27T09:39:56.184" v="4" actId="700"/>
          <ac:spMkLst>
            <pc:docMk/>
            <pc:sldMk cId="1964201206" sldId="258"/>
            <ac:spMk id="7" creationId="{98EC0A75-A4B0-4832-A386-7C4CD34BC153}"/>
          </ac:spMkLst>
        </pc:spChg>
        <pc:spChg chg="add del mod ord">
          <ac:chgData name="Raju Rimal" userId="512e7f14-ebff-448c-bf59-1202fd5f99f9" providerId="ADAL" clId="{2099EFD3-954F-4284-82FD-4D1CE15DFD3C}" dt="2022-11-27T09:53:40.024" v="78" actId="478"/>
          <ac:spMkLst>
            <pc:docMk/>
            <pc:sldMk cId="1964201206" sldId="258"/>
            <ac:spMk id="10" creationId="{2E71F09B-9C14-48BD-93B9-7E9C8DA9C3E8}"/>
          </ac:spMkLst>
        </pc:spChg>
        <pc:spChg chg="add mod">
          <ac:chgData name="Raju Rimal" userId="512e7f14-ebff-448c-bf59-1202fd5f99f9" providerId="ADAL" clId="{2099EFD3-954F-4284-82FD-4D1CE15DFD3C}" dt="2022-11-27T09:54:49.236" v="81"/>
          <ac:spMkLst>
            <pc:docMk/>
            <pc:sldMk cId="1964201206" sldId="258"/>
            <ac:spMk id="14" creationId="{8579474E-58F0-8A41-F9CF-7D9D7C6489BD}"/>
          </ac:spMkLst>
        </pc:spChg>
        <pc:spChg chg="add mod">
          <ac:chgData name="Raju Rimal" userId="512e7f14-ebff-448c-bf59-1202fd5f99f9" providerId="ADAL" clId="{2099EFD3-954F-4284-82FD-4D1CE15DFD3C}" dt="2022-11-27T09:54:49.236" v="81"/>
          <ac:spMkLst>
            <pc:docMk/>
            <pc:sldMk cId="1964201206" sldId="258"/>
            <ac:spMk id="16" creationId="{D6A2A126-364C-B3E0-E0F0-AB36864B544B}"/>
          </ac:spMkLst>
        </pc:spChg>
        <pc:spChg chg="add mod">
          <ac:chgData name="Raju Rimal" userId="512e7f14-ebff-448c-bf59-1202fd5f99f9" providerId="ADAL" clId="{2099EFD3-954F-4284-82FD-4D1CE15DFD3C}" dt="2022-11-27T09:54:49.236" v="81"/>
          <ac:spMkLst>
            <pc:docMk/>
            <pc:sldMk cId="1964201206" sldId="258"/>
            <ac:spMk id="18" creationId="{21C5FB18-182A-8D1D-BC66-A9EB6D7F974F}"/>
          </ac:spMkLst>
        </pc:spChg>
        <pc:spChg chg="add mod">
          <ac:chgData name="Raju Rimal" userId="512e7f14-ebff-448c-bf59-1202fd5f99f9" providerId="ADAL" clId="{2099EFD3-954F-4284-82FD-4D1CE15DFD3C}" dt="2022-11-27T09:54:49.236" v="81"/>
          <ac:spMkLst>
            <pc:docMk/>
            <pc:sldMk cId="1964201206" sldId="258"/>
            <ac:spMk id="20" creationId="{36790F3B-B787-6107-A07D-4896974B70DB}"/>
          </ac:spMkLst>
        </pc:spChg>
        <pc:spChg chg="add mod">
          <ac:chgData name="Raju Rimal" userId="512e7f14-ebff-448c-bf59-1202fd5f99f9" providerId="ADAL" clId="{2099EFD3-954F-4284-82FD-4D1CE15DFD3C}" dt="2022-11-27T09:54:49.236" v="81"/>
          <ac:spMkLst>
            <pc:docMk/>
            <pc:sldMk cId="1964201206" sldId="258"/>
            <ac:spMk id="22" creationId="{48495A84-FBF2-3225-4C1C-630F06F0196E}"/>
          </ac:spMkLst>
        </pc:spChg>
        <pc:picChg chg="add mod ord">
          <ac:chgData name="Raju Rimal" userId="512e7f14-ebff-448c-bf59-1202fd5f99f9" providerId="ADAL" clId="{2099EFD3-954F-4284-82FD-4D1CE15DFD3C}" dt="2022-11-27T09:54:49.236" v="81"/>
          <ac:picMkLst>
            <pc:docMk/>
            <pc:sldMk cId="1964201206" sldId="258"/>
            <ac:picMk id="9" creationId="{52FE4EF5-FDC5-4BCE-A1C4-5D75B3851611}"/>
          </ac:picMkLst>
        </pc:picChg>
      </pc:sldChg>
      <pc:sldChg chg="del">
        <pc:chgData name="Raju Rimal" userId="512e7f14-ebff-448c-bf59-1202fd5f99f9" providerId="ADAL" clId="{2099EFD3-954F-4284-82FD-4D1CE15DFD3C}" dt="2022-11-27T09:39:08.133" v="0" actId="47"/>
        <pc:sldMkLst>
          <pc:docMk/>
          <pc:sldMk cId="3571516367" sldId="258"/>
        </pc:sldMkLst>
      </pc:sldChg>
      <pc:sldChg chg="del">
        <pc:chgData name="Raju Rimal" userId="512e7f14-ebff-448c-bf59-1202fd5f99f9" providerId="ADAL" clId="{2099EFD3-954F-4284-82FD-4D1CE15DFD3C}" dt="2022-11-27T09:39:08.133" v="0" actId="47"/>
        <pc:sldMkLst>
          <pc:docMk/>
          <pc:sldMk cId="332104327" sldId="259"/>
        </pc:sldMkLst>
      </pc:sldChg>
      <pc:sldChg chg="del">
        <pc:chgData name="Raju Rimal" userId="512e7f14-ebff-448c-bf59-1202fd5f99f9" providerId="ADAL" clId="{2099EFD3-954F-4284-82FD-4D1CE15DFD3C}" dt="2022-11-27T09:39:08.133" v="0" actId="47"/>
        <pc:sldMkLst>
          <pc:docMk/>
          <pc:sldMk cId="1663780162" sldId="260"/>
        </pc:sldMkLst>
      </pc:sldChg>
      <pc:sldChg chg="del">
        <pc:chgData name="Raju Rimal" userId="512e7f14-ebff-448c-bf59-1202fd5f99f9" providerId="ADAL" clId="{2099EFD3-954F-4284-82FD-4D1CE15DFD3C}" dt="2022-11-27T09:39:08.133" v="0" actId="47"/>
        <pc:sldMkLst>
          <pc:docMk/>
          <pc:sldMk cId="1429429409" sldId="261"/>
        </pc:sldMkLst>
      </pc:sldChg>
      <pc:sldChg chg="del">
        <pc:chgData name="Raju Rimal" userId="512e7f14-ebff-448c-bf59-1202fd5f99f9" providerId="ADAL" clId="{2099EFD3-954F-4284-82FD-4D1CE15DFD3C}" dt="2022-11-27T09:39:08.133" v="0" actId="47"/>
        <pc:sldMkLst>
          <pc:docMk/>
          <pc:sldMk cId="379728094" sldId="262"/>
        </pc:sldMkLst>
      </pc:sldChg>
      <pc:sldChg chg="del">
        <pc:chgData name="Raju Rimal" userId="512e7f14-ebff-448c-bf59-1202fd5f99f9" providerId="ADAL" clId="{2099EFD3-954F-4284-82FD-4D1CE15DFD3C}" dt="2022-11-27T09:39:08.133" v="0" actId="47"/>
        <pc:sldMkLst>
          <pc:docMk/>
          <pc:sldMk cId="4055079983" sldId="263"/>
        </pc:sldMkLst>
      </pc:sldChg>
      <pc:sldChg chg="del">
        <pc:chgData name="Raju Rimal" userId="512e7f14-ebff-448c-bf59-1202fd5f99f9" providerId="ADAL" clId="{2099EFD3-954F-4284-82FD-4D1CE15DFD3C}" dt="2022-11-27T09:39:08.133" v="0" actId="47"/>
        <pc:sldMkLst>
          <pc:docMk/>
          <pc:sldMk cId="2619301236" sldId="264"/>
        </pc:sldMkLst>
      </pc:sldChg>
      <pc:sldChg chg="del">
        <pc:chgData name="Raju Rimal" userId="512e7f14-ebff-448c-bf59-1202fd5f99f9" providerId="ADAL" clId="{2099EFD3-954F-4284-82FD-4D1CE15DFD3C}" dt="2022-11-27T09:39:08.133" v="0" actId="47"/>
        <pc:sldMkLst>
          <pc:docMk/>
          <pc:sldMk cId="744379741" sldId="265"/>
        </pc:sldMkLst>
      </pc:sldChg>
      <pc:sldChg chg="del">
        <pc:chgData name="Raju Rimal" userId="512e7f14-ebff-448c-bf59-1202fd5f99f9" providerId="ADAL" clId="{2099EFD3-954F-4284-82FD-4D1CE15DFD3C}" dt="2022-11-27T09:39:08.133" v="0" actId="47"/>
        <pc:sldMkLst>
          <pc:docMk/>
          <pc:sldMk cId="1742861620" sldId="266"/>
        </pc:sldMkLst>
      </pc:sldChg>
      <pc:sldChg chg="del">
        <pc:chgData name="Raju Rimal" userId="512e7f14-ebff-448c-bf59-1202fd5f99f9" providerId="ADAL" clId="{2099EFD3-954F-4284-82FD-4D1CE15DFD3C}" dt="2022-11-27T09:39:08.133" v="0" actId="47"/>
        <pc:sldMkLst>
          <pc:docMk/>
          <pc:sldMk cId="2303579910" sldId="268"/>
        </pc:sldMkLst>
      </pc:sldChg>
      <pc:sldChg chg="del">
        <pc:chgData name="Raju Rimal" userId="512e7f14-ebff-448c-bf59-1202fd5f99f9" providerId="ADAL" clId="{2099EFD3-954F-4284-82FD-4D1CE15DFD3C}" dt="2022-11-27T09:39:08.133" v="0" actId="47"/>
        <pc:sldMkLst>
          <pc:docMk/>
          <pc:sldMk cId="2499682613" sldId="269"/>
        </pc:sldMkLst>
      </pc:sldChg>
      <pc:sldChg chg="del">
        <pc:chgData name="Raju Rimal" userId="512e7f14-ebff-448c-bf59-1202fd5f99f9" providerId="ADAL" clId="{2099EFD3-954F-4284-82FD-4D1CE15DFD3C}" dt="2022-11-27T09:39:08.133" v="0" actId="47"/>
        <pc:sldMkLst>
          <pc:docMk/>
          <pc:sldMk cId="2896385493" sldId="270"/>
        </pc:sldMkLst>
      </pc:sldChg>
      <pc:sldChg chg="del">
        <pc:chgData name="Raju Rimal" userId="512e7f14-ebff-448c-bf59-1202fd5f99f9" providerId="ADAL" clId="{2099EFD3-954F-4284-82FD-4D1CE15DFD3C}" dt="2022-11-27T09:39:08.133" v="0" actId="47"/>
        <pc:sldMkLst>
          <pc:docMk/>
          <pc:sldMk cId="1969787568" sldId="271"/>
        </pc:sldMkLst>
      </pc:sldChg>
      <pc:sldMasterChg chg="modSldLayout">
        <pc:chgData name="Raju Rimal" userId="512e7f14-ebff-448c-bf59-1202fd5f99f9" providerId="ADAL" clId="{2099EFD3-954F-4284-82FD-4D1CE15DFD3C}" dt="2022-11-27T09:54:49.236" v="81"/>
        <pc:sldMasterMkLst>
          <pc:docMk/>
          <pc:sldMasterMk cId="2445121744" sldId="2147483669"/>
        </pc:sldMasterMkLst>
        <pc:sldLayoutChg chg="addSp">
          <pc:chgData name="Raju Rimal" userId="512e7f14-ebff-448c-bf59-1202fd5f99f9" providerId="ADAL" clId="{2099EFD3-954F-4284-82FD-4D1CE15DFD3C}" dt="2022-11-27T09:54:49.236" v="81"/>
          <pc:sldLayoutMkLst>
            <pc:docMk/>
            <pc:sldMasterMk cId="2445121744" sldId="2147483669"/>
            <pc:sldLayoutMk cId="1185198351" sldId="2147483670"/>
          </pc:sldLayoutMkLst>
          <pc:picChg chg="add">
            <ac:chgData name="Raju Rimal" userId="512e7f14-ebff-448c-bf59-1202fd5f99f9" providerId="ADAL" clId="{2099EFD3-954F-4284-82FD-4D1CE15DFD3C}" dt="2022-11-27T09:54:49.236" v="81"/>
            <ac:picMkLst>
              <pc:docMk/>
              <pc:sldMasterMk cId="2445121744" sldId="2147483669"/>
              <pc:sldLayoutMk cId="1185198351" sldId="2147483670"/>
              <ac:picMk id="10" creationId="{415E1A77-832E-4701-AB41-582CD8274E61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15E1A77-832E-4701-AB41-582CD8274E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9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4792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7290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458208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635323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15175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39421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460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07136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5783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268025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11812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7908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92627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22661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4777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2127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45314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21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66" r:id="rId19"/>
    <p:sldLayoutId id="2147483667" r:id="rId20"/>
    <p:sldLayoutId id="2147483654" r:id="rId21"/>
    <p:sldLayoutId id="2147483663" r:id="rId22"/>
    <p:sldLayoutId id="2147483662" r:id="rId23"/>
    <p:sldLayoutId id="2147483668" r:id="rId24"/>
    <p:sldLayoutId id="2147483652" r:id="rId2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3941064"/>
            <a:ext cx="4941771" cy="1615978"/>
          </a:xfrm>
        </p:spPr>
        <p:txBody>
          <a:bodyPr/>
          <a:lstStyle/>
          <a:p>
            <a:r>
              <a:rPr lang="en-US" dirty="0"/>
              <a:t>Grammar of Graphics with </a:t>
            </a:r>
            <a:r>
              <a:rPr lang="en-US" cap="none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ggplot2</a:t>
            </a:r>
            <a:endParaRPr lang="en-US" dirty="0">
              <a:latin typeface="Cascadia Code ExtraLight" panose="020B0609020000020004" pitchFamily="49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Raju Rimal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319656"/>
            <a:ext cx="2895600" cy="990918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712591"/>
            <a:ext cx="4202805" cy="36437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GRAMMAR OF GRAPHICS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COMPONENTS OF GGPLOT2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AESTHETICS MAPPING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SCALES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GEOMETRIES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FACETS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THEME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Grammar of graphics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579474E-58F0-8A41-F9CF-7D9D7C6489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D6A2A126-364C-B3E0-E0F0-AB36864B54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1C5FB18-182A-8D1D-BC66-A9EB6D7F9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36790F3B-B787-6107-A07D-4896974B70D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48495A84-FBF2-3225-4C1C-630F06F0196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52FE4EF5-FDC5-4BCE-A1C4-5D75B3851611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246" b="89937" l="9995" r="89953">
                        <a14:foregroundMark x1="70536" y1="41230" x2="67048" y2="8246"/>
                        <a14:foregroundMark x1="62728" y1="88260" x2="75377" y2="88609"/>
                        <a14:foregroundMark x1="75377" y1="88609" x2="75534" y2="87980"/>
                        <a14:foregroundMark x1="33993" y1="85045" x2="47892" y2="86233"/>
                        <a14:foregroundMark x1="15461" y1="76031" x2="27486" y2="76310"/>
                        <a14:foregroundMark x1="27486" y1="76310" x2="48568" y2="73655"/>
                        <a14:foregroundMark x1="16346" y1="64361" x2="45289" y2="63452"/>
                        <a14:foregroundMark x1="11556" y1="62893" x2="14628" y2="63452"/>
                        <a14:foregroundMark x1="27225" y1="49755" x2="44352" y2="53110"/>
                        <a14:foregroundMark x1="44352" y1="53110" x2="43988" y2="50874"/>
                        <a14:foregroundMark x1="19209" y1="40112" x2="47059" y2="37736"/>
                        <a14:foregroundMark x1="10047" y1="26625" x2="26393" y2="28442"/>
                        <a14:foregroundMark x1="26393" y1="28442" x2="46799" y2="27813"/>
                        <a14:foregroundMark x1="27434" y1="14116" x2="48152" y2="15234"/>
                      </a14:backgroundRemoval>
                    </a14:imgEffect>
                    <a14:imgEffect>
                      <a14:sharpenSoften amount="33000"/>
                    </a14:imgEffect>
                    <a14:imgEffect>
                      <a14:saturation sat="200000"/>
                    </a14:imgEffect>
                    <a14:imgEffect>
                      <a14:brightnessContrast bright="8000" contrast="-1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6018" y="3833813"/>
            <a:ext cx="2683039" cy="1998662"/>
          </a:xfrm>
          <a:noFill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20XX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012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20</TotalTime>
  <Words>31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Cascadia Code ExtraLight</vt:lpstr>
      <vt:lpstr>Corbel</vt:lpstr>
      <vt:lpstr>Depth</vt:lpstr>
      <vt:lpstr>Grammar of Graphics with ggplot2</vt:lpstr>
      <vt:lpstr>Outline</vt:lpstr>
      <vt:lpstr>Grammar of graphics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Grammar of Graphics with ggplot2</dc:title>
  <dc:creator>Raju Rimal</dc:creator>
  <cp:lastModifiedBy>Raju Rimal</cp:lastModifiedBy>
  <cp:revision>1</cp:revision>
  <dcterms:created xsi:type="dcterms:W3CDTF">2022-11-27T09:34:21Z</dcterms:created>
  <dcterms:modified xsi:type="dcterms:W3CDTF">2022-11-27T09:54:55Z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