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AE2B2-E194-40F4-8189-FC237E616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868F8-B5B2-4596-AEB9-C588614E1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D1658-7318-4EB0-B1B8-5FF198CA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413B-72B6-484D-992E-25B491300F9D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10C8C-F2D8-4B69-B61D-8FF82F71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57EA-C027-4571-9DED-D6428932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48A0-4684-4DED-B0F8-AAFF0B8EC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69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52D3-0170-4C5B-A66B-E81537E5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51802-8BE0-495E-B53B-B3A85EDB3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D5AD4-44F0-4DD8-B439-EB6BC3FB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413B-72B6-484D-992E-25B491300F9D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37583-8056-4991-A147-051DDEA9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E13C4-68B9-47B9-B2DF-5605AC2C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48A0-4684-4DED-B0F8-AAFF0B8EC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33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EA5441-9AEF-453B-B49F-D2DC7E547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18011-6558-4EA4-8136-3BAECDBFE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59C67-BA78-4491-9791-AC0489C9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413B-72B6-484D-992E-25B491300F9D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EDAB9-95C0-48BF-AC82-250AE3C9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7D5BA-0D09-4DD7-991D-4A388CD79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48A0-4684-4DED-B0F8-AAFF0B8EC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68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3A60-50A3-4C49-8D6F-ACE8B618A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A5BCA-E267-49E8-A54C-ADD477B34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7CAA0-0292-42CE-8029-85D59F1A7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413B-72B6-484D-992E-25B491300F9D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E782B-79A2-48F3-95A6-88DE1521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C9A5E-D304-4A01-B476-2648A68F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48A0-4684-4DED-B0F8-AAFF0B8EC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81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B9E6-E868-4DAF-B9F3-5FA6596FB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3F929-6956-43EF-B007-46F4A32C1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E88B7-086F-4406-93CA-299A18D5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413B-72B6-484D-992E-25B491300F9D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DCD69-FAA0-4255-B93F-9C42354F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59ED7-6410-4DDC-A1EF-95FF0F18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48A0-4684-4DED-B0F8-AAFF0B8EC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94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E361-D888-42A9-88E8-F9603D1D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90FEF-445C-455E-8D89-1EDCBF8A5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87ED1-5A34-4BA4-974F-CEA6ED841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D1272-2241-4538-9E65-673D59483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413B-72B6-484D-992E-25B491300F9D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68ABD-95E5-48E0-A95D-CABC832A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32538-2263-4492-82BD-42CB17D4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48A0-4684-4DED-B0F8-AAFF0B8EC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35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FCB1-5702-462F-BD8F-CD3CC5D81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E1DF3-C49A-405C-B717-FDDD78C3C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EC27F-0FC2-48D0-9EB0-65E1D20E7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91F53-600F-4649-A54E-1090A22E7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043BB-C5DB-4127-996C-F58C1BAAE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C7E9B9-829C-44A3-B41F-B25A2DD7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413B-72B6-484D-992E-25B491300F9D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0339C-06D8-41EE-B8C6-CF7F8DB6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F0820-E7F7-40B1-9EDA-BEB4F620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48A0-4684-4DED-B0F8-AAFF0B8EC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89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18ED-565D-47EA-AD0A-C51A5200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F0B00-12F2-411B-9403-D0A0CF3F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413B-72B6-484D-992E-25B491300F9D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55A72-CC34-493C-A4F8-DE6CA5BB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0818F-4DEF-451C-AA49-649AA9B9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48A0-4684-4DED-B0F8-AAFF0B8EC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0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7B25F-C6DE-407E-B1B0-EF567444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413B-72B6-484D-992E-25B491300F9D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D3CDB3-34FB-49E0-A7DE-A62BD2EB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7DDE2-ED01-442B-8CB1-36FCFE2D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48A0-4684-4DED-B0F8-AAFF0B8EC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61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2007-9D2A-4E75-B885-831BC5A0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065BA-1CAA-466B-842D-EF5470C7B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1155C-B3C3-4A0C-8DAC-D7182423F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C7908-8797-4288-8EEF-EEFB3B5A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413B-72B6-484D-992E-25B491300F9D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E6AB1-4023-4442-8363-3FA8E527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D89C6-2FDB-4BF0-8F25-67953969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48A0-4684-4DED-B0F8-AAFF0B8EC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63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3ADA-18CC-44E0-A82D-4A6179479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7DBD0-9E6F-471B-8DE4-37F066E9E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2DC0E-66E4-4EBF-A2AB-2151B6DE1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BBAE9-14A2-4116-95E0-D4B2784C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413B-72B6-484D-992E-25B491300F9D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6816D-1281-4132-A611-B8922A46C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ABE83-EACF-41FE-94D8-1C3C93E3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48A0-4684-4DED-B0F8-AAFF0B8EC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18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EC1CEA-C267-461B-AEF4-DF1C9E05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B60D8-6BC4-4C76-8FCD-504D4D602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7FE6A-04B2-418C-80D9-96C9E8213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D413B-72B6-484D-992E-25B491300F9D}" type="datetimeFigureOut">
              <a:rPr lang="en-IN" smtClean="0"/>
              <a:t>25-03-2019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4584C-99CC-45F9-ABFB-F5ED7D5DC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03BF3-F037-4BF8-932E-A75A74538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648A0-4684-4DED-B0F8-AAFF0B8EC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62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E108A-F091-44A8-83B8-0BFD914DB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8991"/>
            <a:ext cx="9144000" cy="1311813"/>
          </a:xfrm>
        </p:spPr>
        <p:txBody>
          <a:bodyPr>
            <a:noAutofit/>
          </a:bodyPr>
          <a:lstStyle/>
          <a:p>
            <a:pPr algn="l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</a:t>
            </a:r>
            <a:b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Simulation of Sentinel Gun Assisted by Image Processing for Defence Application.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28174-C5FE-44B4-AE2A-D88145233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9527"/>
            <a:ext cx="9144000" cy="3162649"/>
          </a:xfrm>
        </p:spPr>
        <p:txBody>
          <a:bodyPr>
            <a:noAutofit/>
          </a:bodyPr>
          <a:lstStyle/>
          <a:p>
            <a:pPr algn="l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Done By:</a:t>
            </a:r>
          </a:p>
          <a:p>
            <a:pPr algn="l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l">
              <a:buFont typeface="+mj-lt"/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Ajeeth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(15UMEC103)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l">
              <a:buFont typeface="+mj-lt"/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Bharani Dharan (15UMEC102)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l">
              <a:buFont typeface="+mj-lt"/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Theri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Muthu Selvam (15UMEC050)</a:t>
            </a:r>
          </a:p>
          <a:p>
            <a:pPr lvl="2" algn="l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Guided By: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Mr. R. Sakthivel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Murugan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M.E, (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).,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Assistant Professor – Dept of Mechanical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1216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Project Title:  Design and Simulation of Sentinel Gun Assisted by Image Processing for Defence Application.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 Design and Fabrication Versatile Drilling Machine.</dc:title>
  <dc:creator>Theriselvam</dc:creator>
  <cp:lastModifiedBy>Ajeeth Jega</cp:lastModifiedBy>
  <cp:revision>6</cp:revision>
  <dcterms:created xsi:type="dcterms:W3CDTF">2018-04-15T13:08:23Z</dcterms:created>
  <dcterms:modified xsi:type="dcterms:W3CDTF">2019-03-25T08:52:02Z</dcterms:modified>
</cp:coreProperties>
</file>