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66" d="100"/>
          <a:sy n="66" d="100"/>
        </p:scale>
        <p:origin x="1596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77D4-458E-4C25-82B5-07E967D90D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Texas animal rentals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E39F2-4F1C-45F6-AD15-B60CCDB7E8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Chase Theriot</a:t>
            </a:r>
          </a:p>
        </p:txBody>
      </p:sp>
    </p:spTree>
    <p:extLst>
      <p:ext uri="{BB962C8B-B14F-4D97-AF65-F5344CB8AC3E}">
        <p14:creationId xmlns:p14="http://schemas.microsoft.com/office/powerpoint/2010/main" val="329630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36B1-BCDE-4555-AA90-85C1F661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1441" y="446315"/>
            <a:ext cx="4156606" cy="1143000"/>
          </a:xfrm>
        </p:spPr>
        <p:txBody>
          <a:bodyPr/>
          <a:lstStyle/>
          <a:p>
            <a:r>
              <a:rPr lang="en-US" dirty="0"/>
              <a:t>Animals page</a:t>
            </a:r>
          </a:p>
        </p:txBody>
      </p:sp>
      <p:pic>
        <p:nvPicPr>
          <p:cNvPr id="6" name="Picture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F8FC321-0F96-40D1-9062-FB1D693B13D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28" t="2778" b="-2778"/>
          <a:stretch/>
        </p:blipFill>
        <p:spPr>
          <a:xfrm>
            <a:off x="133953" y="126999"/>
            <a:ext cx="7598759" cy="4572000"/>
          </a:xfrm>
          <a:prstGeom prst="snip2DiagRect">
            <a:avLst>
              <a:gd name="adj1" fmla="val 0"/>
              <a:gd name="adj2" fmla="val 0"/>
            </a:avLst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81520-5103-4BD7-B482-DEB0C9589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98469" y="4847771"/>
            <a:ext cx="6021388" cy="156391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This page allows the user to look at all of the animals that are offered.</a:t>
            </a:r>
          </a:p>
        </p:txBody>
      </p:sp>
    </p:spTree>
    <p:extLst>
      <p:ext uri="{BB962C8B-B14F-4D97-AF65-F5344CB8AC3E}">
        <p14:creationId xmlns:p14="http://schemas.microsoft.com/office/powerpoint/2010/main" val="196170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36B1-BCDE-4555-AA90-85C1F661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1441" y="446315"/>
            <a:ext cx="4156606" cy="1143000"/>
          </a:xfrm>
        </p:spPr>
        <p:txBody>
          <a:bodyPr/>
          <a:lstStyle/>
          <a:p>
            <a:r>
              <a:rPr lang="en-US" dirty="0"/>
              <a:t>Current rentals page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F8FC321-0F96-40D1-9062-FB1D693B13D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/>
        </p:blipFill>
        <p:spPr>
          <a:xfrm>
            <a:off x="134638" y="126999"/>
            <a:ext cx="7597388" cy="4572000"/>
          </a:xfrm>
          <a:prstGeom prst="snip2DiagRect">
            <a:avLst>
              <a:gd name="adj1" fmla="val 0"/>
              <a:gd name="adj2" fmla="val 0"/>
            </a:avLst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81520-5103-4BD7-B482-DEB0C9589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98469" y="4847771"/>
            <a:ext cx="6021388" cy="156391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This page allows the user to view the rentals that they currently hold.</a:t>
            </a:r>
          </a:p>
        </p:txBody>
      </p:sp>
    </p:spTree>
    <p:extLst>
      <p:ext uri="{BB962C8B-B14F-4D97-AF65-F5344CB8AC3E}">
        <p14:creationId xmlns:p14="http://schemas.microsoft.com/office/powerpoint/2010/main" val="50158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36B1-BCDE-4555-AA90-85C1F661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1441" y="446315"/>
            <a:ext cx="4156606" cy="1143000"/>
          </a:xfrm>
        </p:spPr>
        <p:txBody>
          <a:bodyPr/>
          <a:lstStyle/>
          <a:p>
            <a:r>
              <a:rPr lang="en-US" dirty="0"/>
              <a:t>Request a rental page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F8FC321-0F96-40D1-9062-FB1D693B13D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/>
        </p:blipFill>
        <p:spPr>
          <a:xfrm>
            <a:off x="138392" y="126999"/>
            <a:ext cx="7589881" cy="4572000"/>
          </a:xfrm>
          <a:prstGeom prst="snip2DiagRect">
            <a:avLst>
              <a:gd name="adj1" fmla="val 0"/>
              <a:gd name="adj2" fmla="val 0"/>
            </a:avLst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81520-5103-4BD7-B482-DEB0C9589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98469" y="4847771"/>
            <a:ext cx="6021388" cy="156391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This page allows the user to request a rental.</a:t>
            </a:r>
          </a:p>
        </p:txBody>
      </p:sp>
    </p:spTree>
    <p:extLst>
      <p:ext uri="{BB962C8B-B14F-4D97-AF65-F5344CB8AC3E}">
        <p14:creationId xmlns:p14="http://schemas.microsoft.com/office/powerpoint/2010/main" val="293148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36B1-BCDE-4555-AA90-85C1F661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1441" y="446315"/>
            <a:ext cx="4156606" cy="1143000"/>
          </a:xfrm>
        </p:spPr>
        <p:txBody>
          <a:bodyPr/>
          <a:lstStyle/>
          <a:p>
            <a:r>
              <a:rPr lang="en-US" dirty="0"/>
              <a:t>Cancel a rental page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F8FC321-0F96-40D1-9062-FB1D693B13D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/>
        </p:blipFill>
        <p:spPr>
          <a:xfrm>
            <a:off x="134638" y="126999"/>
            <a:ext cx="7597388" cy="4572000"/>
          </a:xfrm>
          <a:prstGeom prst="snip2DiagRect">
            <a:avLst>
              <a:gd name="adj1" fmla="val 0"/>
              <a:gd name="adj2" fmla="val 0"/>
            </a:avLst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81520-5103-4BD7-B482-DEB0C9589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98469" y="4847771"/>
            <a:ext cx="6021388" cy="156391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This page allows the user to cancel a rental that they hold.</a:t>
            </a:r>
          </a:p>
        </p:txBody>
      </p:sp>
    </p:spTree>
    <p:extLst>
      <p:ext uri="{BB962C8B-B14F-4D97-AF65-F5344CB8AC3E}">
        <p14:creationId xmlns:p14="http://schemas.microsoft.com/office/powerpoint/2010/main" val="1483057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36B1-BCDE-4555-AA90-85C1F661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1441" y="446315"/>
            <a:ext cx="4156606" cy="1143000"/>
          </a:xfrm>
        </p:spPr>
        <p:txBody>
          <a:bodyPr/>
          <a:lstStyle/>
          <a:p>
            <a:r>
              <a:rPr lang="en-US" dirty="0"/>
              <a:t>Rental update page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F8FC321-0F96-40D1-9062-FB1D693B13D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/>
        </p:blipFill>
        <p:spPr>
          <a:xfrm>
            <a:off x="134638" y="126999"/>
            <a:ext cx="7597388" cy="4571999"/>
          </a:xfrm>
          <a:prstGeom prst="snip2DiagRect">
            <a:avLst>
              <a:gd name="adj1" fmla="val 0"/>
              <a:gd name="adj2" fmla="val 0"/>
            </a:avLst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81520-5103-4BD7-B482-DEB0C9589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98469" y="4847771"/>
            <a:ext cx="6021388" cy="156391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This page allows the user to update a rental that they currently hold.</a:t>
            </a:r>
          </a:p>
        </p:txBody>
      </p:sp>
    </p:spTree>
    <p:extLst>
      <p:ext uri="{BB962C8B-B14F-4D97-AF65-F5344CB8AC3E}">
        <p14:creationId xmlns:p14="http://schemas.microsoft.com/office/powerpoint/2010/main" val="184616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36B1-BCDE-4555-AA90-85C1F661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1441" y="446315"/>
            <a:ext cx="4156606" cy="1143000"/>
          </a:xfrm>
        </p:spPr>
        <p:txBody>
          <a:bodyPr/>
          <a:lstStyle/>
          <a:p>
            <a:r>
              <a:rPr lang="en-US" dirty="0"/>
              <a:t>Contact us page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F8FC321-0F96-40D1-9062-FB1D693B13D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/>
        </p:blipFill>
        <p:spPr>
          <a:xfrm>
            <a:off x="134638" y="126999"/>
            <a:ext cx="7597388" cy="4571999"/>
          </a:xfrm>
          <a:prstGeom prst="snip2DiagRect">
            <a:avLst>
              <a:gd name="adj1" fmla="val 0"/>
              <a:gd name="adj2" fmla="val 0"/>
            </a:avLst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81520-5103-4BD7-B482-DEB0C9589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98469" y="4847771"/>
            <a:ext cx="6021388" cy="156391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This page allows the user to contact the business to ask a question or comment </a:t>
            </a:r>
            <a:r>
              <a:rPr lang="en-US">
                <a:solidFill>
                  <a:schemeClr val="tx1"/>
                </a:solidFill>
              </a:rPr>
              <a:t>on something.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05952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</TotalTime>
  <Words>111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Slice</vt:lpstr>
      <vt:lpstr>Texas animal rentals</vt:lpstr>
      <vt:lpstr>Animals page</vt:lpstr>
      <vt:lpstr>Current rentals page</vt:lpstr>
      <vt:lpstr>Request a rental page</vt:lpstr>
      <vt:lpstr>Cancel a rental page</vt:lpstr>
      <vt:lpstr>Rental update page</vt:lpstr>
      <vt:lpstr>Contact us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Texas animal rentals</dc:title>
  <dc:creator>Chase Theriot</dc:creator>
  <cp:lastModifiedBy>Chase Theriot</cp:lastModifiedBy>
  <cp:revision>3</cp:revision>
  <dcterms:created xsi:type="dcterms:W3CDTF">2020-04-24T03:31:59Z</dcterms:created>
  <dcterms:modified xsi:type="dcterms:W3CDTF">2020-04-24T03:54:54Z</dcterms:modified>
</cp:coreProperties>
</file>