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816">
          <p15:clr>
            <a:srgbClr val="A4A3A4"/>
          </p15:clr>
        </p15:guide>
        <p15:guide id="2" orient="horz" pos="3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63BE062-2D6F-463A-99F7-99BA037169D0}">
  <a:tblStyle styleId="{063BE062-2D6F-463A-99F7-99BA037169D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9FD9FB7-1B88-4956-AFC2-FA46D97EAB16}"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16"/>
        <p:guide pos="384"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2" Type="http://schemas.openxmlformats.org/officeDocument/2006/relationships/slide" Target="slides/slide46.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1746457304_3_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31746457304_3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1390172d04_2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g31390172d04_2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1390172d04_21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31390172d04_2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1390172d04_3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31390172d04_3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1390172d04_22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31390172d04_22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1390172d04_22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31390172d04_22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1390172d04_22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g31390172d04_22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1390172d04_21_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31390172d04_21_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15bd2c4429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15bd2c4429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g315bd2c4429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1389abc685_1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g31389abc685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1389abc685_1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g31389abc685_1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1389abc685_1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g31389abc685_1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1389abc685_1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g31389abc685_1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1389abc685_1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g31389abc685_1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1389abc685_1_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g31389abc685_1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1390172d04_4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1390172d04_4_1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g31390172d04_4_10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1389abc685_1_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g31389abc685_1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1389abc685_1_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g31389abc685_1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1389abc685_1_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g31389abc685_1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1389abc685_1_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g31389abc685_1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1389abc685_1_1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g31389abc685_1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1389abc685_1_1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g31389abc685_1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31389abc685_1_1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g31389abc685_1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31389abc685_1_1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g31389abc685_1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31389abc685_1_1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g31389abc685_1_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31389abc685_1_1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g31389abc685_1_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31389abc685_1_1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g31389abc685_1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31389abc685_1_1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g31389abc685_1_1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3133837bd19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3133837bd19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g3133837bd19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3133837bd19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3133837bd19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g3133837bd19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31390172d04_4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31390172d04_4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1" name="Google Shape;481;g31390172d04_4_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31390172d04_4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31390172d04_4_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g31390172d04_4_9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8" name="Google Shape;50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1390172d04_3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1390172d04_3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31390172d04_3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1746457304_3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31746457304_3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1746457304_3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31746457304_3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1746457304_3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31746457304_3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1746457304_3_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31746457304_3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icture">
  <p:cSld name="Title + picture">
    <p:bg>
      <p:bgPr>
        <a:solidFill>
          <a:schemeClr val="accent2"/>
        </a:solidFill>
      </p:bgPr>
    </p:bg>
    <p:spTree>
      <p:nvGrpSpPr>
        <p:cNvPr id="13" name="Shape 13"/>
        <p:cNvGrpSpPr/>
        <p:nvPr/>
      </p:nvGrpSpPr>
      <p:grpSpPr>
        <a:xfrm>
          <a:off x="0" y="0"/>
          <a:ext cx="0" cy="0"/>
          <a:chOff x="0" y="0"/>
          <a:chExt cx="0" cy="0"/>
        </a:xfrm>
      </p:grpSpPr>
      <p:sp>
        <p:nvSpPr>
          <p:cNvPr id="14" name="Google Shape;14;p2"/>
          <p:cNvSpPr/>
          <p:nvPr>
            <p:ph idx="2" type="pic"/>
          </p:nvPr>
        </p:nvSpPr>
        <p:spPr>
          <a:xfrm>
            <a:off x="1524000" y="1481328"/>
            <a:ext cx="9144000" cy="3895200"/>
          </a:xfrm>
          <a:prstGeom prst="rect">
            <a:avLst/>
          </a:prstGeom>
          <a:solidFill>
            <a:schemeClr val="lt1"/>
          </a:solidFill>
          <a:ln>
            <a:noFill/>
          </a:ln>
        </p:spPr>
      </p:sp>
      <p:sp>
        <p:nvSpPr>
          <p:cNvPr id="15" name="Google Shape;15;p2"/>
          <p:cNvSpPr txBox="1"/>
          <p:nvPr>
            <p:ph type="ctrTitle"/>
          </p:nvPr>
        </p:nvSpPr>
        <p:spPr>
          <a:xfrm>
            <a:off x="1984248" y="1920240"/>
            <a:ext cx="8229600" cy="3017400"/>
          </a:xfrm>
          <a:prstGeom prst="rect">
            <a:avLst/>
          </a:prstGeom>
          <a:noFill/>
          <a:ln>
            <a:noFill/>
          </a:ln>
        </p:spPr>
        <p:txBody>
          <a:bodyPr anchorCtr="0" anchor="ctr" bIns="0" lIns="0" spcFirstLastPara="1" rIns="0" wrap="square" tIns="0">
            <a:noAutofit/>
          </a:bodyPr>
          <a:lstStyle>
            <a:lvl1pPr lvl="0" algn="ctr">
              <a:lnSpc>
                <a:spcPct val="90000"/>
              </a:lnSpc>
              <a:spcBef>
                <a:spcPts val="0"/>
              </a:spcBef>
              <a:spcAft>
                <a:spcPts val="0"/>
              </a:spcAft>
              <a:buClr>
                <a:schemeClr val="dk1"/>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white">
  <p:cSld name="Two content white">
    <p:spTree>
      <p:nvGrpSpPr>
        <p:cNvPr id="65" name="Shape 65"/>
        <p:cNvGrpSpPr/>
        <p:nvPr/>
      </p:nvGrpSpPr>
      <p:grpSpPr>
        <a:xfrm>
          <a:off x="0" y="0"/>
          <a:ext cx="0" cy="0"/>
          <a:chOff x="0" y="0"/>
          <a:chExt cx="0" cy="0"/>
        </a:xfrm>
      </p:grpSpPr>
      <p:sp>
        <p:nvSpPr>
          <p:cNvPr id="66" name="Google Shape;66;p11"/>
          <p:cNvSpPr txBox="1"/>
          <p:nvPr>
            <p:ph idx="12" type="sldNum"/>
          </p:nvPr>
        </p:nvSpPr>
        <p:spPr>
          <a:xfrm>
            <a:off x="420624" y="6019801"/>
            <a:ext cx="457200" cy="184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67" name="Google Shape;67;p11"/>
          <p:cNvSpPr txBox="1"/>
          <p:nvPr>
            <p:ph type="title"/>
          </p:nvPr>
        </p:nvSpPr>
        <p:spPr>
          <a:xfrm>
            <a:off x="1280160" y="1097280"/>
            <a:ext cx="9820800" cy="914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1"/>
          <p:cNvSpPr txBox="1"/>
          <p:nvPr>
            <p:ph idx="1" type="body"/>
          </p:nvPr>
        </p:nvSpPr>
        <p:spPr>
          <a:xfrm>
            <a:off x="1280160" y="2377440"/>
            <a:ext cx="4572000" cy="3429000"/>
          </a:xfrm>
          <a:prstGeom prst="rect">
            <a:avLst/>
          </a:prstGeom>
          <a:noFill/>
          <a:ln>
            <a:noFill/>
          </a:ln>
        </p:spPr>
        <p:txBody>
          <a:bodyPr anchorCtr="0" anchor="t" bIns="0" lIns="0" spcFirstLastPara="1" rIns="0" wrap="square" tIns="0">
            <a:normAutofit/>
          </a:bodyPr>
          <a:lstStyle>
            <a:lvl1pPr indent="-320040" lvl="0" marL="457200" algn="l">
              <a:lnSpc>
                <a:spcPct val="90000"/>
              </a:lnSpc>
              <a:spcBef>
                <a:spcPts val="1400"/>
              </a:spcBef>
              <a:spcAft>
                <a:spcPts val="0"/>
              </a:spcAft>
              <a:buSzPts val="1440"/>
              <a:buChar char="o"/>
              <a:defRPr b="1" sz="1800"/>
            </a:lvl1pPr>
            <a:lvl2pPr indent="-228600" lvl="1" marL="914400" algn="l">
              <a:lnSpc>
                <a:spcPct val="90000"/>
              </a:lnSpc>
              <a:spcBef>
                <a:spcPts val="1400"/>
              </a:spcBef>
              <a:spcAft>
                <a:spcPts val="0"/>
              </a:spcAft>
              <a:buSzPts val="1440"/>
              <a:buNone/>
              <a:defRPr sz="1800"/>
            </a:lvl2pPr>
            <a:lvl3pPr indent="-320039" lvl="2" marL="1371600" algn="l">
              <a:lnSpc>
                <a:spcPct val="90000"/>
              </a:lnSpc>
              <a:spcBef>
                <a:spcPts val="1400"/>
              </a:spcBef>
              <a:spcAft>
                <a:spcPts val="0"/>
              </a:spcAft>
              <a:buSzPts val="1440"/>
              <a:buChar char="o"/>
              <a:defRPr sz="1800"/>
            </a:lvl3pPr>
            <a:lvl4pPr indent="-228600" lvl="3" marL="1828800" algn="l">
              <a:lnSpc>
                <a:spcPct val="90000"/>
              </a:lnSpc>
              <a:spcBef>
                <a:spcPts val="1400"/>
              </a:spcBef>
              <a:spcAft>
                <a:spcPts val="0"/>
              </a:spcAft>
              <a:buSzPts val="1440"/>
              <a:buNone/>
              <a:defRPr sz="1800"/>
            </a:lvl4pPr>
            <a:lvl5pPr indent="-320039" lvl="4" marL="2286000" algn="l">
              <a:lnSpc>
                <a:spcPct val="90000"/>
              </a:lnSpc>
              <a:spcBef>
                <a:spcPts val="1400"/>
              </a:spcBef>
              <a:spcAft>
                <a:spcPts val="0"/>
              </a:spcAft>
              <a:buSzPts val="1440"/>
              <a:buChar char="o"/>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11"/>
          <p:cNvSpPr txBox="1"/>
          <p:nvPr>
            <p:ph idx="2" type="body"/>
          </p:nvPr>
        </p:nvSpPr>
        <p:spPr>
          <a:xfrm>
            <a:off x="6227064" y="2377440"/>
            <a:ext cx="4645200" cy="3429000"/>
          </a:xfrm>
          <a:prstGeom prst="rect">
            <a:avLst/>
          </a:prstGeom>
          <a:noFill/>
          <a:ln>
            <a:noFill/>
          </a:ln>
        </p:spPr>
        <p:txBody>
          <a:bodyPr anchorCtr="0" anchor="t" bIns="0" lIns="0" spcFirstLastPara="1" rIns="0" wrap="square" tIns="0">
            <a:normAutofit/>
          </a:bodyPr>
          <a:lstStyle>
            <a:lvl1pPr indent="-320040" lvl="0" marL="457200" algn="l">
              <a:lnSpc>
                <a:spcPct val="100000"/>
              </a:lnSpc>
              <a:spcBef>
                <a:spcPts val="1400"/>
              </a:spcBef>
              <a:spcAft>
                <a:spcPts val="0"/>
              </a:spcAft>
              <a:buSzPts val="1440"/>
              <a:buChar char="o"/>
              <a:defRPr sz="1800"/>
            </a:lvl1pPr>
            <a:lvl2pPr indent="-320040" lvl="1" marL="914400" algn="l">
              <a:lnSpc>
                <a:spcPct val="100000"/>
              </a:lnSpc>
              <a:spcBef>
                <a:spcPts val="500"/>
              </a:spcBef>
              <a:spcAft>
                <a:spcPts val="0"/>
              </a:spcAft>
              <a:buSzPts val="1440"/>
              <a:buChar char="o"/>
              <a:defRPr sz="1800"/>
            </a:lvl2pPr>
            <a:lvl3pPr indent="-320039" lvl="2" marL="1371600" algn="l">
              <a:lnSpc>
                <a:spcPct val="100000"/>
              </a:lnSpc>
              <a:spcBef>
                <a:spcPts val="500"/>
              </a:spcBef>
              <a:spcAft>
                <a:spcPts val="0"/>
              </a:spcAft>
              <a:buSzPts val="1440"/>
              <a:buChar char="o"/>
              <a:defRPr sz="1800"/>
            </a:lvl3pPr>
            <a:lvl4pPr indent="-320039" lvl="3" marL="1828800" algn="l">
              <a:lnSpc>
                <a:spcPct val="100000"/>
              </a:lnSpc>
              <a:spcBef>
                <a:spcPts val="500"/>
              </a:spcBef>
              <a:spcAft>
                <a:spcPts val="0"/>
              </a:spcAft>
              <a:buSzPts val="1440"/>
              <a:buChar char="o"/>
              <a:defRPr sz="1800"/>
            </a:lvl4pPr>
            <a:lvl5pPr indent="-320039" lvl="4" marL="2286000" algn="l">
              <a:lnSpc>
                <a:spcPct val="100000"/>
              </a:lnSpc>
              <a:spcBef>
                <a:spcPts val="500"/>
              </a:spcBef>
              <a:spcAft>
                <a:spcPts val="0"/>
              </a:spcAft>
              <a:buSzPts val="1440"/>
              <a:buChar char="o"/>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70" name="Google Shape;70;p11"/>
          <p:cNvCxnSpPr/>
          <p:nvPr/>
        </p:nvCxnSpPr>
        <p:spPr>
          <a:xfrm>
            <a:off x="1295400" y="822960"/>
            <a:ext cx="411600" cy="0"/>
          </a:xfrm>
          <a:prstGeom prst="straightConnector1">
            <a:avLst/>
          </a:prstGeom>
          <a:noFill/>
          <a:ln cap="flat" cmpd="sng" w="88900">
            <a:solidFill>
              <a:schemeClr val="accent1"/>
            </a:solidFill>
            <a:prstDash val="solid"/>
            <a:miter lim="800000"/>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p:cSld name="Table">
    <p:spTree>
      <p:nvGrpSpPr>
        <p:cNvPr id="71" name="Shape 71"/>
        <p:cNvGrpSpPr/>
        <p:nvPr/>
      </p:nvGrpSpPr>
      <p:grpSpPr>
        <a:xfrm>
          <a:off x="0" y="0"/>
          <a:ext cx="0" cy="0"/>
          <a:chOff x="0" y="0"/>
          <a:chExt cx="0" cy="0"/>
        </a:xfrm>
      </p:grpSpPr>
      <p:sp>
        <p:nvSpPr>
          <p:cNvPr id="72" name="Google Shape;72;p12"/>
          <p:cNvSpPr txBox="1"/>
          <p:nvPr>
            <p:ph idx="12" type="sldNum"/>
          </p:nvPr>
        </p:nvSpPr>
        <p:spPr>
          <a:xfrm>
            <a:off x="420624" y="6019801"/>
            <a:ext cx="457200" cy="184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73" name="Google Shape;73;p12"/>
          <p:cNvSpPr txBox="1"/>
          <p:nvPr>
            <p:ph type="title"/>
          </p:nvPr>
        </p:nvSpPr>
        <p:spPr>
          <a:xfrm>
            <a:off x="1280160" y="1097280"/>
            <a:ext cx="9601200" cy="914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74" name="Google Shape;74;p12"/>
          <p:cNvCxnSpPr/>
          <p:nvPr/>
        </p:nvCxnSpPr>
        <p:spPr>
          <a:xfrm>
            <a:off x="1295400" y="822960"/>
            <a:ext cx="411600" cy="0"/>
          </a:xfrm>
          <a:prstGeom prst="straightConnector1">
            <a:avLst/>
          </a:prstGeom>
          <a:noFill/>
          <a:ln cap="flat" cmpd="sng" w="88900">
            <a:solidFill>
              <a:schemeClr val="accent1"/>
            </a:solidFill>
            <a:prstDash val="solid"/>
            <a:miter lim="800000"/>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green">
  <p:cSld name="Two content green">
    <p:spTree>
      <p:nvGrpSpPr>
        <p:cNvPr id="75" name="Shape 75"/>
        <p:cNvGrpSpPr/>
        <p:nvPr/>
      </p:nvGrpSpPr>
      <p:grpSpPr>
        <a:xfrm>
          <a:off x="0" y="0"/>
          <a:ext cx="0" cy="0"/>
          <a:chOff x="0" y="0"/>
          <a:chExt cx="0" cy="0"/>
        </a:xfrm>
      </p:grpSpPr>
      <p:sp>
        <p:nvSpPr>
          <p:cNvPr id="76" name="Google Shape;76;p13"/>
          <p:cNvSpPr txBox="1"/>
          <p:nvPr>
            <p:ph type="title"/>
          </p:nvPr>
        </p:nvSpPr>
        <p:spPr>
          <a:xfrm>
            <a:off x="1280160" y="1097280"/>
            <a:ext cx="9822000" cy="914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3"/>
          <p:cNvSpPr txBox="1"/>
          <p:nvPr>
            <p:ph idx="1" type="body"/>
          </p:nvPr>
        </p:nvSpPr>
        <p:spPr>
          <a:xfrm>
            <a:off x="1280160" y="2377440"/>
            <a:ext cx="4663500" cy="3566100"/>
          </a:xfrm>
          <a:prstGeom prst="rect">
            <a:avLst/>
          </a:prstGeom>
          <a:solidFill>
            <a:schemeClr val="accent4"/>
          </a:solidFill>
          <a:ln>
            <a:noFill/>
          </a:ln>
        </p:spPr>
        <p:txBody>
          <a:bodyPr anchorCtr="0" anchor="t" bIns="365750" lIns="365750" spcFirstLastPara="1" rIns="365750" wrap="square" tIns="365750">
            <a:normAutofit/>
          </a:bodyPr>
          <a:lstStyle>
            <a:lvl1pPr indent="-320040" lvl="0" marL="457200" algn="l">
              <a:lnSpc>
                <a:spcPct val="100000"/>
              </a:lnSpc>
              <a:spcBef>
                <a:spcPts val="1400"/>
              </a:spcBef>
              <a:spcAft>
                <a:spcPts val="0"/>
              </a:spcAft>
              <a:buClr>
                <a:schemeClr val="dk1"/>
              </a:buClr>
              <a:buSzPts val="1440"/>
              <a:buChar char="o"/>
              <a:defRPr sz="1800"/>
            </a:lvl1pPr>
            <a:lvl2pPr indent="-309880" lvl="1" marL="914400" algn="l">
              <a:lnSpc>
                <a:spcPct val="100000"/>
              </a:lnSpc>
              <a:spcBef>
                <a:spcPts val="500"/>
              </a:spcBef>
              <a:spcAft>
                <a:spcPts val="0"/>
              </a:spcAft>
              <a:buClr>
                <a:schemeClr val="dk1"/>
              </a:buClr>
              <a:buSzPts val="1280"/>
              <a:buChar char="o"/>
              <a:defRPr sz="1600"/>
            </a:lvl2pPr>
            <a:lvl3pPr indent="-299719" lvl="2" marL="1371600" algn="l">
              <a:lnSpc>
                <a:spcPct val="100000"/>
              </a:lnSpc>
              <a:spcBef>
                <a:spcPts val="500"/>
              </a:spcBef>
              <a:spcAft>
                <a:spcPts val="0"/>
              </a:spcAft>
              <a:buClr>
                <a:schemeClr val="dk1"/>
              </a:buClr>
              <a:buSzPts val="1120"/>
              <a:buChar char="o"/>
              <a:defRPr sz="1400"/>
            </a:lvl3pPr>
            <a:lvl4pPr indent="-289560" lvl="3" marL="1828800" algn="l">
              <a:lnSpc>
                <a:spcPct val="100000"/>
              </a:lnSpc>
              <a:spcBef>
                <a:spcPts val="500"/>
              </a:spcBef>
              <a:spcAft>
                <a:spcPts val="0"/>
              </a:spcAft>
              <a:buClr>
                <a:schemeClr val="dk1"/>
              </a:buClr>
              <a:buSzPts val="960"/>
              <a:buChar char="o"/>
              <a:defRPr sz="1200"/>
            </a:lvl4pPr>
            <a:lvl5pPr indent="-284479" lvl="4" marL="2286000" algn="l">
              <a:lnSpc>
                <a:spcPct val="100000"/>
              </a:lnSpc>
              <a:spcBef>
                <a:spcPts val="500"/>
              </a:spcBef>
              <a:spcAft>
                <a:spcPts val="0"/>
              </a:spcAft>
              <a:buClr>
                <a:schemeClr val="dk1"/>
              </a:buClr>
              <a:buSzPts val="880"/>
              <a:buChar char="o"/>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13"/>
          <p:cNvSpPr txBox="1"/>
          <p:nvPr>
            <p:ph idx="2" type="body"/>
          </p:nvPr>
        </p:nvSpPr>
        <p:spPr>
          <a:xfrm>
            <a:off x="6309360" y="2377440"/>
            <a:ext cx="4663500" cy="3566100"/>
          </a:xfrm>
          <a:prstGeom prst="rect">
            <a:avLst/>
          </a:prstGeom>
          <a:solidFill>
            <a:schemeClr val="accent4"/>
          </a:solidFill>
          <a:ln>
            <a:noFill/>
          </a:ln>
        </p:spPr>
        <p:txBody>
          <a:bodyPr anchorCtr="0" anchor="t" bIns="365750" lIns="365750" spcFirstLastPara="1" rIns="365750" wrap="square" tIns="365750">
            <a:normAutofit/>
          </a:bodyPr>
          <a:lstStyle>
            <a:lvl1pPr indent="-320040" lvl="0" marL="457200" algn="l">
              <a:lnSpc>
                <a:spcPct val="100000"/>
              </a:lnSpc>
              <a:spcBef>
                <a:spcPts val="1400"/>
              </a:spcBef>
              <a:spcAft>
                <a:spcPts val="0"/>
              </a:spcAft>
              <a:buClr>
                <a:schemeClr val="dk1"/>
              </a:buClr>
              <a:buSzPts val="1440"/>
              <a:buChar char="o"/>
              <a:defRPr sz="1800" cap="none"/>
            </a:lvl1pPr>
            <a:lvl2pPr indent="-309880" lvl="1" marL="914400" algn="l">
              <a:lnSpc>
                <a:spcPct val="100000"/>
              </a:lnSpc>
              <a:spcBef>
                <a:spcPts val="500"/>
              </a:spcBef>
              <a:spcAft>
                <a:spcPts val="0"/>
              </a:spcAft>
              <a:buClr>
                <a:schemeClr val="dk1"/>
              </a:buClr>
              <a:buSzPts val="1280"/>
              <a:buChar char="o"/>
              <a:defRPr sz="1600"/>
            </a:lvl2pPr>
            <a:lvl3pPr indent="-299719" lvl="2" marL="1371600" algn="l">
              <a:lnSpc>
                <a:spcPct val="100000"/>
              </a:lnSpc>
              <a:spcBef>
                <a:spcPts val="500"/>
              </a:spcBef>
              <a:spcAft>
                <a:spcPts val="0"/>
              </a:spcAft>
              <a:buClr>
                <a:schemeClr val="dk1"/>
              </a:buClr>
              <a:buSzPts val="1120"/>
              <a:buChar char="o"/>
              <a:defRPr sz="1400"/>
            </a:lvl3pPr>
            <a:lvl4pPr indent="-289560" lvl="3" marL="1828800" algn="l">
              <a:lnSpc>
                <a:spcPct val="100000"/>
              </a:lnSpc>
              <a:spcBef>
                <a:spcPts val="500"/>
              </a:spcBef>
              <a:spcAft>
                <a:spcPts val="0"/>
              </a:spcAft>
              <a:buClr>
                <a:schemeClr val="dk1"/>
              </a:buClr>
              <a:buSzPts val="960"/>
              <a:buChar char="o"/>
              <a:defRPr sz="1200"/>
            </a:lvl4pPr>
            <a:lvl5pPr indent="-284479" lvl="4" marL="2286000" algn="l">
              <a:lnSpc>
                <a:spcPct val="100000"/>
              </a:lnSpc>
              <a:spcBef>
                <a:spcPts val="500"/>
              </a:spcBef>
              <a:spcAft>
                <a:spcPts val="0"/>
              </a:spcAft>
              <a:buClr>
                <a:schemeClr val="dk1"/>
              </a:buClr>
              <a:buSzPts val="880"/>
              <a:buChar char="o"/>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13"/>
          <p:cNvSpPr txBox="1"/>
          <p:nvPr>
            <p:ph idx="12" type="sldNum"/>
          </p:nvPr>
        </p:nvSpPr>
        <p:spPr>
          <a:xfrm>
            <a:off x="420624" y="6019801"/>
            <a:ext cx="457200" cy="184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cxnSp>
        <p:nvCxnSpPr>
          <p:cNvPr id="80" name="Google Shape;80;p13"/>
          <p:cNvCxnSpPr/>
          <p:nvPr/>
        </p:nvCxnSpPr>
        <p:spPr>
          <a:xfrm>
            <a:off x="1295400" y="822960"/>
            <a:ext cx="411600" cy="0"/>
          </a:xfrm>
          <a:prstGeom prst="straightConnector1">
            <a:avLst/>
          </a:prstGeom>
          <a:noFill/>
          <a:ln cap="flat" cmpd="sng" w="88900">
            <a:solidFill>
              <a:schemeClr val="accent1"/>
            </a:solidFill>
            <a:prstDash val="solid"/>
            <a:miter lim="800000"/>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howMasterSp="0">
  <p:cSld name="Closing">
    <p:bg>
      <p:bgPr>
        <a:solidFill>
          <a:schemeClr val="lt1"/>
        </a:solidFill>
      </p:bgPr>
    </p:bg>
    <p:spTree>
      <p:nvGrpSpPr>
        <p:cNvPr id="81" name="Shape 81"/>
        <p:cNvGrpSpPr/>
        <p:nvPr/>
      </p:nvGrpSpPr>
      <p:grpSpPr>
        <a:xfrm>
          <a:off x="0" y="0"/>
          <a:ext cx="0" cy="0"/>
          <a:chOff x="0" y="0"/>
          <a:chExt cx="0" cy="0"/>
        </a:xfrm>
      </p:grpSpPr>
      <p:sp>
        <p:nvSpPr>
          <p:cNvPr id="82" name="Google Shape;82;p14"/>
          <p:cNvSpPr txBox="1"/>
          <p:nvPr>
            <p:ph type="title"/>
          </p:nvPr>
        </p:nvSpPr>
        <p:spPr>
          <a:xfrm>
            <a:off x="841248" y="3163824"/>
            <a:ext cx="10515600" cy="2322600"/>
          </a:xfrm>
          <a:prstGeom prst="rect">
            <a:avLst/>
          </a:prstGeom>
          <a:noFill/>
          <a:ln>
            <a:noFill/>
          </a:ln>
        </p:spPr>
        <p:txBody>
          <a:bodyPr anchorCtr="0" anchor="ctr" bIns="0" lIns="0" spcFirstLastPara="1" rIns="0" wrap="square" tIns="0">
            <a:noAutofit/>
          </a:bodyPr>
          <a:lstStyle>
            <a:lvl1pPr lvl="0" algn="ctr">
              <a:lnSpc>
                <a:spcPct val="90000"/>
              </a:lnSpc>
              <a:spcBef>
                <a:spcPts val="0"/>
              </a:spcBef>
              <a:spcAft>
                <a:spcPts val="0"/>
              </a:spcAft>
              <a:buClr>
                <a:schemeClr val="dk1"/>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4"/>
          <p:cNvSpPr/>
          <p:nvPr>
            <p:ph idx="2" type="pic"/>
          </p:nvPr>
        </p:nvSpPr>
        <p:spPr>
          <a:xfrm>
            <a:off x="4953000" y="548640"/>
            <a:ext cx="2286000" cy="2286000"/>
          </a:xfrm>
          <a:prstGeom prst="ellipse">
            <a:avLst/>
          </a:prstGeom>
          <a:noFill/>
          <a:ln>
            <a:noFill/>
          </a:ln>
        </p:spPr>
      </p:sp>
      <p:sp>
        <p:nvSpPr>
          <p:cNvPr id="84" name="Google Shape;84;p14"/>
          <p:cNvSpPr txBox="1"/>
          <p:nvPr>
            <p:ph idx="1" type="body"/>
          </p:nvPr>
        </p:nvSpPr>
        <p:spPr>
          <a:xfrm>
            <a:off x="1572768" y="6044184"/>
            <a:ext cx="9116700" cy="365700"/>
          </a:xfrm>
          <a:prstGeom prst="rect">
            <a:avLst/>
          </a:prstGeom>
          <a:noFill/>
          <a:ln>
            <a:noFill/>
          </a:ln>
        </p:spPr>
        <p:txBody>
          <a:bodyPr anchorCtr="0" anchor="t" bIns="0" lIns="0" spcFirstLastPara="1" rIns="0" wrap="square" tIns="0">
            <a:noAutofit/>
          </a:bodyPr>
          <a:lstStyle>
            <a:lvl1pPr indent="-228600" lvl="0" marL="457200" algn="ctr">
              <a:lnSpc>
                <a:spcPct val="90000"/>
              </a:lnSpc>
              <a:spcBef>
                <a:spcPts val="0"/>
              </a:spcBef>
              <a:spcAft>
                <a:spcPts val="0"/>
              </a:spcAft>
              <a:buSzPts val="2400"/>
              <a:buNone/>
              <a:defRPr sz="2400" cap="none"/>
            </a:lvl1pPr>
            <a:lvl2pPr indent="-342900" lvl="1" marL="914400" algn="l">
              <a:lnSpc>
                <a:spcPct val="100000"/>
              </a:lnSpc>
              <a:spcBef>
                <a:spcPts val="500"/>
              </a:spcBef>
              <a:spcAft>
                <a:spcPts val="0"/>
              </a:spcAft>
              <a:buSzPts val="1800"/>
              <a:buChar char="o"/>
              <a:defRPr/>
            </a:lvl2pPr>
            <a:lvl3pPr indent="-342900" lvl="2" marL="1371600" algn="l">
              <a:lnSpc>
                <a:spcPct val="100000"/>
              </a:lnSpc>
              <a:spcBef>
                <a:spcPts val="500"/>
              </a:spcBef>
              <a:spcAft>
                <a:spcPts val="0"/>
              </a:spcAft>
              <a:buSzPts val="1800"/>
              <a:buChar char="o"/>
              <a:defRPr/>
            </a:lvl3pPr>
            <a:lvl4pPr indent="-342900" lvl="3" marL="1828800" algn="l">
              <a:lnSpc>
                <a:spcPct val="100000"/>
              </a:lnSpc>
              <a:spcBef>
                <a:spcPts val="500"/>
              </a:spcBef>
              <a:spcAft>
                <a:spcPts val="0"/>
              </a:spcAft>
              <a:buSzPts val="1800"/>
              <a:buChar char="o"/>
              <a:defRPr/>
            </a:lvl4pPr>
            <a:lvl5pPr indent="-342900" lvl="4" marL="2286000" algn="l">
              <a:lnSpc>
                <a:spcPct val="100000"/>
              </a:lnSpc>
              <a:spcBef>
                <a:spcPts val="500"/>
              </a:spcBef>
              <a:spcAft>
                <a:spcPts val="0"/>
              </a:spcAft>
              <a:buSzPts val="18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4"/>
          <p:cNvSpPr/>
          <p:nvPr/>
        </p:nvSpPr>
        <p:spPr>
          <a:xfrm>
            <a:off x="5891213" y="5628222"/>
            <a:ext cx="409500" cy="88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image right">
  <p:cSld name="Title and content with image right">
    <p:spTree>
      <p:nvGrpSpPr>
        <p:cNvPr id="16" name="Shape 16"/>
        <p:cNvGrpSpPr/>
        <p:nvPr/>
      </p:nvGrpSpPr>
      <p:grpSpPr>
        <a:xfrm>
          <a:off x="0" y="0"/>
          <a:ext cx="0" cy="0"/>
          <a:chOff x="0" y="0"/>
          <a:chExt cx="0" cy="0"/>
        </a:xfrm>
      </p:grpSpPr>
      <p:sp>
        <p:nvSpPr>
          <p:cNvPr id="17" name="Google Shape;17;p3"/>
          <p:cNvSpPr/>
          <p:nvPr/>
        </p:nvSpPr>
        <p:spPr>
          <a:xfrm>
            <a:off x="8610600" y="0"/>
            <a:ext cx="3581400" cy="6858000"/>
          </a:xfrm>
          <a:custGeom>
            <a:rect b="b" l="l" r="r" t="t"/>
            <a:pathLst>
              <a:path extrusionOk="0" h="6858000" w="3581400">
                <a:moveTo>
                  <a:pt x="0" y="0"/>
                </a:moveTo>
                <a:lnTo>
                  <a:pt x="3581400" y="0"/>
                </a:lnTo>
                <a:lnTo>
                  <a:pt x="3581400" y="6858000"/>
                </a:lnTo>
                <a:lnTo>
                  <a:pt x="0" y="6858000"/>
                </a:lnTo>
                <a:lnTo>
                  <a:pt x="0" y="6172201"/>
                </a:lnTo>
                <a:lnTo>
                  <a:pt x="2971800" y="6172201"/>
                </a:lnTo>
                <a:lnTo>
                  <a:pt x="2971800" y="685800"/>
                </a:lnTo>
                <a:lnTo>
                  <a:pt x="0" y="6858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 name="Google Shape;18;p3"/>
          <p:cNvSpPr txBox="1"/>
          <p:nvPr>
            <p:ph type="title"/>
          </p:nvPr>
        </p:nvSpPr>
        <p:spPr>
          <a:xfrm>
            <a:off x="1280160" y="1097280"/>
            <a:ext cx="4114800" cy="2286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1280160" y="3566160"/>
            <a:ext cx="4114800" cy="2651700"/>
          </a:xfrm>
          <a:prstGeom prst="rect">
            <a:avLst/>
          </a:prstGeom>
          <a:noFill/>
          <a:ln>
            <a:noFill/>
          </a:ln>
        </p:spPr>
        <p:txBody>
          <a:bodyPr anchorCtr="0" anchor="t" bIns="0" lIns="0" spcFirstLastPara="1" rIns="0" wrap="square" tIns="0">
            <a:normAutofit/>
          </a:bodyPr>
          <a:lstStyle>
            <a:lvl1pPr indent="-381000" lvl="0" marL="457200" algn="l">
              <a:lnSpc>
                <a:spcPct val="100000"/>
              </a:lnSpc>
              <a:spcBef>
                <a:spcPts val="1400"/>
              </a:spcBef>
              <a:spcAft>
                <a:spcPts val="0"/>
              </a:spcAft>
              <a:buClr>
                <a:schemeClr val="accent1"/>
              </a:buClr>
              <a:buSzPts val="2400"/>
              <a:buFont typeface="Courier New"/>
              <a:buChar char="o"/>
              <a:defRPr sz="2400" cap="none"/>
            </a:lvl1pPr>
            <a:lvl2pPr indent="-355600" lvl="1" marL="914400" algn="l">
              <a:lnSpc>
                <a:spcPct val="100000"/>
              </a:lnSpc>
              <a:spcBef>
                <a:spcPts val="500"/>
              </a:spcBef>
              <a:spcAft>
                <a:spcPts val="0"/>
              </a:spcAft>
              <a:buSzPts val="2000"/>
              <a:buChar char="o"/>
              <a:defRPr/>
            </a:lvl2pPr>
            <a:lvl3pPr indent="-342900" lvl="2" marL="1371600" algn="l">
              <a:lnSpc>
                <a:spcPct val="100000"/>
              </a:lnSpc>
              <a:spcBef>
                <a:spcPts val="500"/>
              </a:spcBef>
              <a:spcAft>
                <a:spcPts val="0"/>
              </a:spcAft>
              <a:buSzPts val="1800"/>
              <a:buChar char="o"/>
              <a:defRPr/>
            </a:lvl3pPr>
            <a:lvl4pPr indent="-330200" lvl="3" marL="1828800" algn="l">
              <a:lnSpc>
                <a:spcPct val="100000"/>
              </a:lnSpc>
              <a:spcBef>
                <a:spcPts val="500"/>
              </a:spcBef>
              <a:spcAft>
                <a:spcPts val="0"/>
              </a:spcAft>
              <a:buSzPts val="1600"/>
              <a:buChar char="o"/>
              <a:defRPr/>
            </a:lvl4pPr>
            <a:lvl5pPr indent="-317500" lvl="4" marL="2286000" algn="l">
              <a:lnSpc>
                <a:spcPct val="100000"/>
              </a:lnSpc>
              <a:spcBef>
                <a:spcPts val="500"/>
              </a:spcBef>
              <a:spcAft>
                <a:spcPts val="0"/>
              </a:spcAft>
              <a:buSzPts val="140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p:nvPr>
            <p:ph idx="2" type="pic"/>
          </p:nvPr>
        </p:nvSpPr>
        <p:spPr>
          <a:xfrm>
            <a:off x="5687568" y="1435608"/>
            <a:ext cx="5898000" cy="3977700"/>
          </a:xfrm>
          <a:prstGeom prst="rect">
            <a:avLst/>
          </a:prstGeom>
          <a:noFill/>
          <a:ln>
            <a:noFill/>
          </a:ln>
        </p:spPr>
      </p:sp>
      <p:sp>
        <p:nvSpPr>
          <p:cNvPr id="21" name="Google Shape;21;p3"/>
          <p:cNvSpPr txBox="1"/>
          <p:nvPr>
            <p:ph idx="12" type="sldNum"/>
          </p:nvPr>
        </p:nvSpPr>
        <p:spPr>
          <a:xfrm>
            <a:off x="420624" y="6019801"/>
            <a:ext cx="457200" cy="184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cxnSp>
        <p:nvCxnSpPr>
          <p:cNvPr id="22" name="Google Shape;22;p3"/>
          <p:cNvCxnSpPr/>
          <p:nvPr/>
        </p:nvCxnSpPr>
        <p:spPr>
          <a:xfrm>
            <a:off x="1295400" y="822960"/>
            <a:ext cx="411600" cy="0"/>
          </a:xfrm>
          <a:prstGeom prst="straightConnector1">
            <a:avLst/>
          </a:prstGeom>
          <a:noFill/>
          <a:ln cap="flat" cmpd="sng" w="88900">
            <a:solidFill>
              <a:schemeClr val="accent1"/>
            </a:solidFill>
            <a:prstDash val="solid"/>
            <a:miter lim="800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 picture">
  <p:cSld name="Title + subtitle + picture">
    <p:spTree>
      <p:nvGrpSpPr>
        <p:cNvPr id="23" name="Shape 23"/>
        <p:cNvGrpSpPr/>
        <p:nvPr/>
      </p:nvGrpSpPr>
      <p:grpSpPr>
        <a:xfrm>
          <a:off x="0" y="0"/>
          <a:ext cx="0" cy="0"/>
          <a:chOff x="0" y="0"/>
          <a:chExt cx="0" cy="0"/>
        </a:xfrm>
      </p:grpSpPr>
      <p:sp>
        <p:nvSpPr>
          <p:cNvPr id="24" name="Google Shape;24;p4"/>
          <p:cNvSpPr txBox="1"/>
          <p:nvPr>
            <p:ph type="ctrTitle"/>
          </p:nvPr>
        </p:nvSpPr>
        <p:spPr>
          <a:xfrm>
            <a:off x="841248" y="2697480"/>
            <a:ext cx="10515600" cy="2606100"/>
          </a:xfrm>
          <a:prstGeom prst="rect">
            <a:avLst/>
          </a:prstGeom>
          <a:noFill/>
          <a:ln>
            <a:noFill/>
          </a:ln>
        </p:spPr>
        <p:txBody>
          <a:bodyPr anchorCtr="0" anchor="ctr" bIns="0" lIns="0" spcFirstLastPara="1" rIns="0" wrap="square" tIns="0">
            <a:normAutofit/>
          </a:bodyPr>
          <a:lstStyle>
            <a:lvl1pPr lvl="0" algn="ctr">
              <a:lnSpc>
                <a:spcPct val="90000"/>
              </a:lnSpc>
              <a:spcBef>
                <a:spcPts val="0"/>
              </a:spcBef>
              <a:spcAft>
                <a:spcPts val="0"/>
              </a:spcAft>
              <a:buClr>
                <a:schemeClr val="dk1"/>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subTitle"/>
          </p:nvPr>
        </p:nvSpPr>
        <p:spPr>
          <a:xfrm>
            <a:off x="841248" y="6044184"/>
            <a:ext cx="10515600" cy="457200"/>
          </a:xfrm>
          <a:prstGeom prst="rect">
            <a:avLst/>
          </a:prstGeom>
          <a:noFill/>
          <a:ln>
            <a:noFill/>
          </a:ln>
        </p:spPr>
        <p:txBody>
          <a:bodyPr anchorCtr="0" anchor="t" bIns="0" lIns="0" spcFirstLastPara="1" rIns="0" wrap="square" tIns="0">
            <a:normAutofit/>
          </a:bodyPr>
          <a:lstStyle>
            <a:lvl1pPr lvl="0" algn="ctr">
              <a:lnSpc>
                <a:spcPct val="100000"/>
              </a:lnSpc>
              <a:spcBef>
                <a:spcPts val="1000"/>
              </a:spcBef>
              <a:spcAft>
                <a:spcPts val="0"/>
              </a:spcAft>
              <a:buSzPts val="2400"/>
              <a:buNone/>
              <a:defRPr sz="2400"/>
            </a:lvl1pPr>
            <a:lvl2pPr lvl="1" algn="ctr">
              <a:lnSpc>
                <a:spcPct val="100000"/>
              </a:lnSpc>
              <a:spcBef>
                <a:spcPts val="500"/>
              </a:spcBef>
              <a:spcAft>
                <a:spcPts val="0"/>
              </a:spcAft>
              <a:buSzPts val="2000"/>
              <a:buNone/>
              <a:defRPr sz="2000"/>
            </a:lvl2pPr>
            <a:lvl3pPr lvl="2" algn="ctr">
              <a:lnSpc>
                <a:spcPct val="100000"/>
              </a:lnSpc>
              <a:spcBef>
                <a:spcPts val="500"/>
              </a:spcBef>
              <a:spcAft>
                <a:spcPts val="0"/>
              </a:spcAft>
              <a:buSzPts val="1800"/>
              <a:buNone/>
              <a:defRPr sz="18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6" name="Google Shape;26;p4"/>
          <p:cNvSpPr/>
          <p:nvPr>
            <p:ph idx="2" type="pic"/>
          </p:nvPr>
        </p:nvSpPr>
        <p:spPr>
          <a:xfrm>
            <a:off x="0" y="0"/>
            <a:ext cx="12189000" cy="2368200"/>
          </a:xfrm>
          <a:prstGeom prst="rect">
            <a:avLst/>
          </a:prstGeom>
          <a:noFill/>
          <a:ln>
            <a:noFill/>
          </a:ln>
        </p:spPr>
      </p:sp>
      <p:sp>
        <p:nvSpPr>
          <p:cNvPr id="27" name="Google Shape;27;p4"/>
          <p:cNvSpPr/>
          <p:nvPr/>
        </p:nvSpPr>
        <p:spPr>
          <a:xfrm>
            <a:off x="5891213" y="5628222"/>
            <a:ext cx="409500" cy="88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p:cSld name="Title + subtitle">
    <p:spTree>
      <p:nvGrpSpPr>
        <p:cNvPr id="28" name="Shape 28"/>
        <p:cNvGrpSpPr/>
        <p:nvPr/>
      </p:nvGrpSpPr>
      <p:grpSpPr>
        <a:xfrm>
          <a:off x="0" y="0"/>
          <a:ext cx="0" cy="0"/>
          <a:chOff x="0" y="0"/>
          <a:chExt cx="0" cy="0"/>
        </a:xfrm>
      </p:grpSpPr>
      <p:sp>
        <p:nvSpPr>
          <p:cNvPr id="29" name="Google Shape;29;p5"/>
          <p:cNvSpPr/>
          <p:nvPr/>
        </p:nvSpPr>
        <p:spPr>
          <a:xfrm>
            <a:off x="0" y="0"/>
            <a:ext cx="12192000" cy="4457700"/>
          </a:xfrm>
          <a:custGeom>
            <a:rect b="b" l="l" r="r" t="t"/>
            <a:pathLst>
              <a:path extrusionOk="0" h="4457700" w="12192000">
                <a:moveTo>
                  <a:pt x="0" y="0"/>
                </a:moveTo>
                <a:lnTo>
                  <a:pt x="12192000" y="0"/>
                </a:lnTo>
                <a:lnTo>
                  <a:pt x="12192000" y="4457700"/>
                </a:lnTo>
                <a:lnTo>
                  <a:pt x="11563350" y="4457700"/>
                </a:lnTo>
                <a:lnTo>
                  <a:pt x="11563350" y="685800"/>
                </a:lnTo>
                <a:lnTo>
                  <a:pt x="628650" y="685800"/>
                </a:lnTo>
                <a:lnTo>
                  <a:pt x="628650" y="4457700"/>
                </a:lnTo>
                <a:lnTo>
                  <a:pt x="0" y="44577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0" name="Google Shape;30;p5"/>
          <p:cNvSpPr txBox="1"/>
          <p:nvPr>
            <p:ph type="ctrTitle"/>
          </p:nvPr>
        </p:nvSpPr>
        <p:spPr>
          <a:xfrm>
            <a:off x="978408" y="1143000"/>
            <a:ext cx="10241400" cy="2286000"/>
          </a:xfrm>
          <a:prstGeom prst="rect">
            <a:avLst/>
          </a:prstGeom>
          <a:noFill/>
          <a:ln>
            <a:noFill/>
          </a:ln>
        </p:spPr>
        <p:txBody>
          <a:bodyPr anchorCtr="0" anchor="b" bIns="0" lIns="0" spcFirstLastPara="1" rIns="0" wrap="square" tIns="0">
            <a:noAutofit/>
          </a:bodyPr>
          <a:lstStyle>
            <a:lvl1pPr lvl="0" algn="ctr">
              <a:lnSpc>
                <a:spcPct val="90000"/>
              </a:lnSpc>
              <a:spcBef>
                <a:spcPts val="0"/>
              </a:spcBef>
              <a:spcAft>
                <a:spcPts val="0"/>
              </a:spcAft>
              <a:buClr>
                <a:schemeClr val="dk1"/>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subTitle"/>
          </p:nvPr>
        </p:nvSpPr>
        <p:spPr>
          <a:xfrm>
            <a:off x="2075688" y="3803904"/>
            <a:ext cx="8046600" cy="914400"/>
          </a:xfrm>
          <a:prstGeom prst="rect">
            <a:avLst/>
          </a:prstGeom>
          <a:noFill/>
          <a:ln>
            <a:noFill/>
          </a:ln>
        </p:spPr>
        <p:txBody>
          <a:bodyPr anchorCtr="0" anchor="t" bIns="0" lIns="0" spcFirstLastPara="1" rIns="0" wrap="square" tIns="0">
            <a:noAutofit/>
          </a:bodyPr>
          <a:lstStyle>
            <a:lvl1pPr lvl="0" algn="ctr">
              <a:lnSpc>
                <a:spcPct val="100000"/>
              </a:lnSpc>
              <a:spcBef>
                <a:spcPts val="1000"/>
              </a:spcBef>
              <a:spcAft>
                <a:spcPts val="0"/>
              </a:spcAft>
              <a:buSzPts val="2400"/>
              <a:buNone/>
              <a:defRPr sz="2400"/>
            </a:lvl1pPr>
            <a:lvl2pPr lvl="1" algn="ctr">
              <a:lnSpc>
                <a:spcPct val="100000"/>
              </a:lnSpc>
              <a:spcBef>
                <a:spcPts val="500"/>
              </a:spcBef>
              <a:spcAft>
                <a:spcPts val="0"/>
              </a:spcAft>
              <a:buSzPts val="2000"/>
              <a:buNone/>
              <a:defRPr sz="2000"/>
            </a:lvl2pPr>
            <a:lvl3pPr lvl="2" algn="ctr">
              <a:lnSpc>
                <a:spcPct val="100000"/>
              </a:lnSpc>
              <a:spcBef>
                <a:spcPts val="500"/>
              </a:spcBef>
              <a:spcAft>
                <a:spcPts val="0"/>
              </a:spcAft>
              <a:buSzPts val="1800"/>
              <a:buNone/>
              <a:defRPr sz="18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5"/>
          <p:cNvSpPr/>
          <p:nvPr/>
        </p:nvSpPr>
        <p:spPr>
          <a:xfrm>
            <a:off x="5891213" y="5628222"/>
            <a:ext cx="409500" cy="88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blipFill>
          <a:blip r:embed="rId2">
            <a:alphaModFix/>
          </a:blip>
          <a:stretch>
            <a:fillRect/>
          </a:stretch>
        </a:blipFill>
      </p:bgPr>
    </p:bg>
    <p:spTree>
      <p:nvGrpSpPr>
        <p:cNvPr id="33" name="Shape 33"/>
        <p:cNvGrpSpPr/>
        <p:nvPr/>
      </p:nvGrpSpPr>
      <p:grpSpPr>
        <a:xfrm>
          <a:off x="0" y="0"/>
          <a:ext cx="0" cy="0"/>
          <a:chOff x="0" y="0"/>
          <a:chExt cx="0" cy="0"/>
        </a:xfrm>
      </p:grpSpPr>
      <p:sp>
        <p:nvSpPr>
          <p:cNvPr id="34" name="Google Shape;34;p6"/>
          <p:cNvSpPr/>
          <p:nvPr/>
        </p:nvSpPr>
        <p:spPr>
          <a:xfrm>
            <a:off x="0" y="0"/>
            <a:ext cx="12192000" cy="6858000"/>
          </a:xfrm>
          <a:custGeom>
            <a:rect b="b" l="l" r="r" t="t"/>
            <a:pathLst>
              <a:path extrusionOk="0" h="6858000" w="12192000">
                <a:moveTo>
                  <a:pt x="304800" y="266701"/>
                </a:moveTo>
                <a:lnTo>
                  <a:pt x="304800" y="6591300"/>
                </a:lnTo>
                <a:lnTo>
                  <a:pt x="11887200" y="6591300"/>
                </a:lnTo>
                <a:lnTo>
                  <a:pt x="11887200" y="266701"/>
                </a:lnTo>
                <a:close/>
                <a:moveTo>
                  <a:pt x="0" y="0"/>
                </a:moveTo>
                <a:lnTo>
                  <a:pt x="12192000" y="0"/>
                </a:lnTo>
                <a:lnTo>
                  <a:pt x="12192000" y="6858000"/>
                </a:lnTo>
                <a:lnTo>
                  <a:pt x="0"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5" name="Google Shape;35;p6"/>
          <p:cNvSpPr txBox="1"/>
          <p:nvPr>
            <p:ph type="title"/>
          </p:nvPr>
        </p:nvSpPr>
        <p:spPr>
          <a:xfrm>
            <a:off x="838200" y="1417320"/>
            <a:ext cx="10515600" cy="4023300"/>
          </a:xfrm>
          <a:prstGeom prst="rect">
            <a:avLst/>
          </a:prstGeom>
          <a:noFill/>
          <a:ln>
            <a:noFill/>
          </a:ln>
        </p:spPr>
        <p:txBody>
          <a:bodyPr anchorCtr="0" anchor="ctr" bIns="0" lIns="0" spcFirstLastPara="1" rIns="0" wrap="square" tIns="0">
            <a:noAutofit/>
          </a:bodyPr>
          <a:lstStyle>
            <a:lvl1pPr lvl="0" algn="ctr">
              <a:lnSpc>
                <a:spcPct val="90000"/>
              </a:lnSpc>
              <a:spcBef>
                <a:spcPts val="0"/>
              </a:spcBef>
              <a:spcAft>
                <a:spcPts val="0"/>
              </a:spcAft>
              <a:buClr>
                <a:schemeClr val="dk1"/>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
          <p:cNvSpPr txBox="1"/>
          <p:nvPr>
            <p:ph idx="1" type="subTitle"/>
          </p:nvPr>
        </p:nvSpPr>
        <p:spPr>
          <a:xfrm>
            <a:off x="1524000" y="6044184"/>
            <a:ext cx="9144000" cy="356700"/>
          </a:xfrm>
          <a:prstGeom prst="rect">
            <a:avLst/>
          </a:prstGeom>
          <a:noFill/>
          <a:ln>
            <a:noFill/>
          </a:ln>
        </p:spPr>
        <p:txBody>
          <a:bodyPr anchorCtr="0" anchor="t" bIns="0" lIns="0" spcFirstLastPara="1" rIns="0" wrap="square" tIns="0">
            <a:noAutofit/>
          </a:bodyPr>
          <a:lstStyle>
            <a:lvl1pPr lvl="0" algn="ctr">
              <a:lnSpc>
                <a:spcPct val="100000"/>
              </a:lnSpc>
              <a:spcBef>
                <a:spcPts val="1000"/>
              </a:spcBef>
              <a:spcAft>
                <a:spcPts val="0"/>
              </a:spcAft>
              <a:buSzPts val="2400"/>
              <a:buNone/>
              <a:defRPr sz="2400" cap="none"/>
            </a:lvl1pPr>
            <a:lvl2pPr lvl="1" algn="ctr">
              <a:lnSpc>
                <a:spcPct val="100000"/>
              </a:lnSpc>
              <a:spcBef>
                <a:spcPts val="500"/>
              </a:spcBef>
              <a:spcAft>
                <a:spcPts val="0"/>
              </a:spcAft>
              <a:buSzPts val="2000"/>
              <a:buNone/>
              <a:defRPr sz="2000"/>
            </a:lvl2pPr>
            <a:lvl3pPr lvl="2" algn="ctr">
              <a:lnSpc>
                <a:spcPct val="100000"/>
              </a:lnSpc>
              <a:spcBef>
                <a:spcPts val="500"/>
              </a:spcBef>
              <a:spcAft>
                <a:spcPts val="0"/>
              </a:spcAft>
              <a:buSzPts val="1800"/>
              <a:buNone/>
              <a:defRPr sz="18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7" name="Google Shape;37;p6"/>
          <p:cNvSpPr/>
          <p:nvPr/>
        </p:nvSpPr>
        <p:spPr>
          <a:xfrm>
            <a:off x="5891213" y="5628222"/>
            <a:ext cx="409500" cy="88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Title and content 2">
    <p:spTree>
      <p:nvGrpSpPr>
        <p:cNvPr id="38" name="Shape 38"/>
        <p:cNvGrpSpPr/>
        <p:nvPr/>
      </p:nvGrpSpPr>
      <p:grpSpPr>
        <a:xfrm>
          <a:off x="0" y="0"/>
          <a:ext cx="0" cy="0"/>
          <a:chOff x="0" y="0"/>
          <a:chExt cx="0" cy="0"/>
        </a:xfrm>
      </p:grpSpPr>
      <p:sp>
        <p:nvSpPr>
          <p:cNvPr id="39" name="Google Shape;39;p7"/>
          <p:cNvSpPr/>
          <p:nvPr/>
        </p:nvSpPr>
        <p:spPr>
          <a:xfrm>
            <a:off x="0" y="0"/>
            <a:ext cx="3566100"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0" name="Google Shape;40;p7"/>
          <p:cNvSpPr txBox="1"/>
          <p:nvPr>
            <p:ph type="title"/>
          </p:nvPr>
        </p:nvSpPr>
        <p:spPr>
          <a:xfrm>
            <a:off x="5340096" y="1097280"/>
            <a:ext cx="6217800" cy="18288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7"/>
          <p:cNvSpPr/>
          <p:nvPr>
            <p:ph idx="2" type="pic"/>
          </p:nvPr>
        </p:nvSpPr>
        <p:spPr>
          <a:xfrm>
            <a:off x="1298448" y="1828800"/>
            <a:ext cx="3200400" cy="3200400"/>
          </a:xfrm>
          <a:prstGeom prst="ellipse">
            <a:avLst/>
          </a:prstGeom>
          <a:noFill/>
          <a:ln>
            <a:noFill/>
          </a:ln>
        </p:spPr>
      </p:sp>
      <p:sp>
        <p:nvSpPr>
          <p:cNvPr id="42" name="Google Shape;42;p7"/>
          <p:cNvSpPr txBox="1"/>
          <p:nvPr>
            <p:ph idx="1" type="body"/>
          </p:nvPr>
        </p:nvSpPr>
        <p:spPr>
          <a:xfrm>
            <a:off x="5340096" y="3429000"/>
            <a:ext cx="6217800" cy="2743200"/>
          </a:xfrm>
          <a:prstGeom prst="rect">
            <a:avLst/>
          </a:prstGeom>
          <a:noFill/>
          <a:ln>
            <a:noFill/>
          </a:ln>
        </p:spPr>
        <p:txBody>
          <a:bodyPr anchorCtr="0" anchor="t" bIns="0" lIns="0" spcFirstLastPara="1" rIns="0" wrap="square" tIns="0">
            <a:normAutofit/>
          </a:bodyPr>
          <a:lstStyle>
            <a:lvl1pPr indent="-350520" lvl="0" marL="457200" algn="l">
              <a:lnSpc>
                <a:spcPct val="100000"/>
              </a:lnSpc>
              <a:spcBef>
                <a:spcPts val="1400"/>
              </a:spcBef>
              <a:spcAft>
                <a:spcPts val="0"/>
              </a:spcAft>
              <a:buSzPts val="1920"/>
              <a:buChar char="o"/>
              <a:defRPr cap="none"/>
            </a:lvl1pPr>
            <a:lvl2pPr indent="-330200" lvl="1" marL="914400" algn="l">
              <a:lnSpc>
                <a:spcPct val="100000"/>
              </a:lnSpc>
              <a:spcBef>
                <a:spcPts val="500"/>
              </a:spcBef>
              <a:spcAft>
                <a:spcPts val="0"/>
              </a:spcAft>
              <a:buSzPts val="1600"/>
              <a:buChar char="o"/>
              <a:defRPr/>
            </a:lvl2pPr>
            <a:lvl3pPr indent="-320039" lvl="2" marL="1371600" algn="l">
              <a:lnSpc>
                <a:spcPct val="100000"/>
              </a:lnSpc>
              <a:spcBef>
                <a:spcPts val="500"/>
              </a:spcBef>
              <a:spcAft>
                <a:spcPts val="0"/>
              </a:spcAft>
              <a:buSzPts val="1440"/>
              <a:buChar char="o"/>
              <a:defRPr/>
            </a:lvl3pPr>
            <a:lvl4pPr indent="-309880" lvl="3" marL="1828800" algn="l">
              <a:lnSpc>
                <a:spcPct val="100000"/>
              </a:lnSpc>
              <a:spcBef>
                <a:spcPts val="500"/>
              </a:spcBef>
              <a:spcAft>
                <a:spcPts val="0"/>
              </a:spcAft>
              <a:buSzPts val="1280"/>
              <a:buChar char="o"/>
              <a:defRPr/>
            </a:lvl4pPr>
            <a:lvl5pPr indent="-299720" lvl="4" marL="2286000" algn="l">
              <a:lnSpc>
                <a:spcPct val="100000"/>
              </a:lnSpc>
              <a:spcBef>
                <a:spcPts val="500"/>
              </a:spcBef>
              <a:spcAft>
                <a:spcPts val="0"/>
              </a:spcAft>
              <a:buSzPts val="112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7"/>
          <p:cNvSpPr txBox="1"/>
          <p:nvPr/>
        </p:nvSpPr>
        <p:spPr>
          <a:xfrm>
            <a:off x="641838" y="5547946"/>
            <a:ext cx="184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 name="Google Shape;44;p7"/>
          <p:cNvSpPr txBox="1"/>
          <p:nvPr>
            <p:ph idx="12" type="sldNum"/>
          </p:nvPr>
        </p:nvSpPr>
        <p:spPr>
          <a:xfrm>
            <a:off x="420624" y="6019801"/>
            <a:ext cx="457200" cy="184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cxnSp>
        <p:nvCxnSpPr>
          <p:cNvPr id="45" name="Google Shape;45;p7"/>
          <p:cNvCxnSpPr/>
          <p:nvPr/>
        </p:nvCxnSpPr>
        <p:spPr>
          <a:xfrm>
            <a:off x="5340096" y="822960"/>
            <a:ext cx="411600" cy="0"/>
          </a:xfrm>
          <a:prstGeom prst="straightConnector1">
            <a:avLst/>
          </a:prstGeom>
          <a:noFill/>
          <a:ln cap="flat" cmpd="sng" w="88900">
            <a:solidFill>
              <a:schemeClr val="accent1"/>
            </a:solidFill>
            <a:prstDash val="solid"/>
            <a:miter lim="800000"/>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 picture ">
  <p:cSld name="Content + picture ">
    <p:spTree>
      <p:nvGrpSpPr>
        <p:cNvPr id="46" name="Shape 46"/>
        <p:cNvGrpSpPr/>
        <p:nvPr/>
      </p:nvGrpSpPr>
      <p:grpSpPr>
        <a:xfrm>
          <a:off x="0" y="0"/>
          <a:ext cx="0" cy="0"/>
          <a:chOff x="0" y="0"/>
          <a:chExt cx="0" cy="0"/>
        </a:xfrm>
      </p:grpSpPr>
      <p:sp>
        <p:nvSpPr>
          <p:cNvPr id="47" name="Google Shape;47;p8"/>
          <p:cNvSpPr/>
          <p:nvPr/>
        </p:nvSpPr>
        <p:spPr>
          <a:xfrm>
            <a:off x="6705600" y="0"/>
            <a:ext cx="5486400" cy="6858000"/>
          </a:xfrm>
          <a:prstGeom prst="rect">
            <a:avLst/>
          </a:prstGeom>
          <a:solidFill>
            <a:srgbClr val="E9F5F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accent2"/>
              </a:solidFill>
              <a:latin typeface="Arial"/>
              <a:ea typeface="Arial"/>
              <a:cs typeface="Arial"/>
              <a:sym typeface="Arial"/>
            </a:endParaRPr>
          </a:p>
        </p:txBody>
      </p:sp>
      <p:sp>
        <p:nvSpPr>
          <p:cNvPr id="48" name="Google Shape;48;p8"/>
          <p:cNvSpPr txBox="1"/>
          <p:nvPr>
            <p:ph type="title"/>
          </p:nvPr>
        </p:nvSpPr>
        <p:spPr>
          <a:xfrm>
            <a:off x="1280160" y="3931920"/>
            <a:ext cx="5029200" cy="1828800"/>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8"/>
          <p:cNvSpPr/>
          <p:nvPr>
            <p:ph idx="2" type="pic"/>
          </p:nvPr>
        </p:nvSpPr>
        <p:spPr>
          <a:xfrm>
            <a:off x="1280160" y="548640"/>
            <a:ext cx="3017400" cy="3017400"/>
          </a:xfrm>
          <a:prstGeom prst="ellipse">
            <a:avLst/>
          </a:prstGeom>
          <a:noFill/>
          <a:ln>
            <a:noFill/>
          </a:ln>
        </p:spPr>
      </p:sp>
      <p:sp>
        <p:nvSpPr>
          <p:cNvPr id="50" name="Google Shape;50;p8"/>
          <p:cNvSpPr txBox="1"/>
          <p:nvPr>
            <p:ph idx="1" type="body"/>
          </p:nvPr>
        </p:nvSpPr>
        <p:spPr>
          <a:xfrm>
            <a:off x="7205472" y="731520"/>
            <a:ext cx="4306800" cy="5394900"/>
          </a:xfrm>
          <a:prstGeom prst="rect">
            <a:avLst/>
          </a:prstGeom>
          <a:noFill/>
          <a:ln>
            <a:noFill/>
          </a:ln>
        </p:spPr>
        <p:txBody>
          <a:bodyPr anchorCtr="0" anchor="b" bIns="0" lIns="0" spcFirstLastPara="1" rIns="0" wrap="square" tIns="0">
            <a:normAutofit/>
          </a:bodyPr>
          <a:lstStyle>
            <a:lvl1pPr indent="-350520" lvl="0" marL="457200" algn="l">
              <a:lnSpc>
                <a:spcPct val="100000"/>
              </a:lnSpc>
              <a:spcBef>
                <a:spcPts val="1400"/>
              </a:spcBef>
              <a:spcAft>
                <a:spcPts val="0"/>
              </a:spcAft>
              <a:buClr>
                <a:schemeClr val="dk1"/>
              </a:buClr>
              <a:buSzPts val="1920"/>
              <a:buChar char="o"/>
              <a:defRPr cap="none"/>
            </a:lvl1pPr>
            <a:lvl2pPr indent="-330200" lvl="1" marL="914400" algn="l">
              <a:lnSpc>
                <a:spcPct val="100000"/>
              </a:lnSpc>
              <a:spcBef>
                <a:spcPts val="500"/>
              </a:spcBef>
              <a:spcAft>
                <a:spcPts val="0"/>
              </a:spcAft>
              <a:buClr>
                <a:schemeClr val="dk1"/>
              </a:buClr>
              <a:buSzPts val="1600"/>
              <a:buChar char="o"/>
              <a:defRPr/>
            </a:lvl2pPr>
            <a:lvl3pPr indent="-320039" lvl="2" marL="1371600" algn="l">
              <a:lnSpc>
                <a:spcPct val="100000"/>
              </a:lnSpc>
              <a:spcBef>
                <a:spcPts val="500"/>
              </a:spcBef>
              <a:spcAft>
                <a:spcPts val="0"/>
              </a:spcAft>
              <a:buClr>
                <a:schemeClr val="dk1"/>
              </a:buClr>
              <a:buSzPts val="1440"/>
              <a:buChar char="o"/>
              <a:defRPr/>
            </a:lvl3pPr>
            <a:lvl4pPr indent="-309880" lvl="3" marL="1828800" algn="l">
              <a:lnSpc>
                <a:spcPct val="100000"/>
              </a:lnSpc>
              <a:spcBef>
                <a:spcPts val="500"/>
              </a:spcBef>
              <a:spcAft>
                <a:spcPts val="0"/>
              </a:spcAft>
              <a:buClr>
                <a:schemeClr val="dk1"/>
              </a:buClr>
              <a:buSzPts val="1280"/>
              <a:buChar char="o"/>
              <a:defRPr/>
            </a:lvl4pPr>
            <a:lvl5pPr indent="-299720" lvl="4" marL="2286000" algn="l">
              <a:lnSpc>
                <a:spcPct val="100000"/>
              </a:lnSpc>
              <a:spcBef>
                <a:spcPts val="500"/>
              </a:spcBef>
              <a:spcAft>
                <a:spcPts val="0"/>
              </a:spcAft>
              <a:buClr>
                <a:schemeClr val="dk1"/>
              </a:buClr>
              <a:buSzPts val="1120"/>
              <a:buChar char="o"/>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8"/>
          <p:cNvSpPr txBox="1"/>
          <p:nvPr>
            <p:ph idx="12" type="sldNum"/>
          </p:nvPr>
        </p:nvSpPr>
        <p:spPr>
          <a:xfrm>
            <a:off x="420624" y="6019801"/>
            <a:ext cx="457200" cy="184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cxnSp>
        <p:nvCxnSpPr>
          <p:cNvPr id="52" name="Google Shape;52;p8"/>
          <p:cNvCxnSpPr/>
          <p:nvPr/>
        </p:nvCxnSpPr>
        <p:spPr>
          <a:xfrm>
            <a:off x="1298448" y="6111876"/>
            <a:ext cx="411600" cy="0"/>
          </a:xfrm>
          <a:prstGeom prst="straightConnector1">
            <a:avLst/>
          </a:prstGeom>
          <a:noFill/>
          <a:ln cap="flat" cmpd="sng" w="88900">
            <a:solidFill>
              <a:schemeClr val="accent1"/>
            </a:solidFill>
            <a:prstDash val="solid"/>
            <a:miter lim="800000"/>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light blue" type="twoObj">
  <p:cSld name="TWO_OBJECTS">
    <p:spTree>
      <p:nvGrpSpPr>
        <p:cNvPr id="53" name="Shape 53"/>
        <p:cNvGrpSpPr/>
        <p:nvPr/>
      </p:nvGrpSpPr>
      <p:grpSpPr>
        <a:xfrm>
          <a:off x="0" y="0"/>
          <a:ext cx="0" cy="0"/>
          <a:chOff x="0" y="0"/>
          <a:chExt cx="0" cy="0"/>
        </a:xfrm>
      </p:grpSpPr>
      <p:sp>
        <p:nvSpPr>
          <p:cNvPr id="54" name="Google Shape;54;p9"/>
          <p:cNvSpPr txBox="1"/>
          <p:nvPr>
            <p:ph type="title"/>
          </p:nvPr>
        </p:nvSpPr>
        <p:spPr>
          <a:xfrm>
            <a:off x="1280160" y="1097280"/>
            <a:ext cx="9822000" cy="9144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9"/>
          <p:cNvSpPr txBox="1"/>
          <p:nvPr>
            <p:ph idx="1" type="body"/>
          </p:nvPr>
        </p:nvSpPr>
        <p:spPr>
          <a:xfrm>
            <a:off x="1280160" y="2377440"/>
            <a:ext cx="4663500" cy="3566100"/>
          </a:xfrm>
          <a:prstGeom prst="rect">
            <a:avLst/>
          </a:prstGeom>
          <a:solidFill>
            <a:srgbClr val="E9F5FB"/>
          </a:solidFill>
          <a:ln>
            <a:noFill/>
          </a:ln>
        </p:spPr>
        <p:txBody>
          <a:bodyPr anchorCtr="0" anchor="t" bIns="365750" lIns="365750" spcFirstLastPara="1" rIns="365750" wrap="square" tIns="365750">
            <a:normAutofit/>
          </a:bodyPr>
          <a:lstStyle>
            <a:lvl1pPr indent="-320040" lvl="0" marL="457200" algn="l">
              <a:lnSpc>
                <a:spcPct val="90000"/>
              </a:lnSpc>
              <a:spcBef>
                <a:spcPts val="1400"/>
              </a:spcBef>
              <a:spcAft>
                <a:spcPts val="0"/>
              </a:spcAft>
              <a:buClr>
                <a:schemeClr val="dk1"/>
              </a:buClr>
              <a:buSzPts val="1440"/>
              <a:buChar char="o"/>
              <a:defRPr sz="1800"/>
            </a:lvl1pPr>
            <a:lvl2pPr indent="-309880" lvl="1" marL="914400" algn="l">
              <a:lnSpc>
                <a:spcPct val="90000"/>
              </a:lnSpc>
              <a:spcBef>
                <a:spcPts val="500"/>
              </a:spcBef>
              <a:spcAft>
                <a:spcPts val="0"/>
              </a:spcAft>
              <a:buClr>
                <a:schemeClr val="dk1"/>
              </a:buClr>
              <a:buSzPts val="1280"/>
              <a:buChar char="o"/>
              <a:defRPr sz="1600"/>
            </a:lvl2pPr>
            <a:lvl3pPr indent="-299719" lvl="2" marL="1371600" algn="l">
              <a:lnSpc>
                <a:spcPct val="90000"/>
              </a:lnSpc>
              <a:spcBef>
                <a:spcPts val="500"/>
              </a:spcBef>
              <a:spcAft>
                <a:spcPts val="0"/>
              </a:spcAft>
              <a:buClr>
                <a:schemeClr val="dk1"/>
              </a:buClr>
              <a:buSzPts val="1120"/>
              <a:buChar char="o"/>
              <a:defRPr sz="1400"/>
            </a:lvl3pPr>
            <a:lvl4pPr indent="-289560" lvl="3" marL="1828800" algn="l">
              <a:lnSpc>
                <a:spcPct val="90000"/>
              </a:lnSpc>
              <a:spcBef>
                <a:spcPts val="500"/>
              </a:spcBef>
              <a:spcAft>
                <a:spcPts val="0"/>
              </a:spcAft>
              <a:buClr>
                <a:schemeClr val="dk1"/>
              </a:buClr>
              <a:buSzPts val="960"/>
              <a:buChar char="o"/>
              <a:defRPr sz="1200"/>
            </a:lvl4pPr>
            <a:lvl5pPr indent="-284479" lvl="4" marL="2286000" algn="l">
              <a:lnSpc>
                <a:spcPct val="90000"/>
              </a:lnSpc>
              <a:spcBef>
                <a:spcPts val="500"/>
              </a:spcBef>
              <a:spcAft>
                <a:spcPts val="0"/>
              </a:spcAft>
              <a:buClr>
                <a:schemeClr val="dk1"/>
              </a:buClr>
              <a:buSzPts val="880"/>
              <a:buChar char="o"/>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9"/>
          <p:cNvSpPr txBox="1"/>
          <p:nvPr>
            <p:ph idx="2" type="body"/>
          </p:nvPr>
        </p:nvSpPr>
        <p:spPr>
          <a:xfrm>
            <a:off x="6309360" y="2377440"/>
            <a:ext cx="4663500" cy="3566100"/>
          </a:xfrm>
          <a:prstGeom prst="rect">
            <a:avLst/>
          </a:prstGeom>
          <a:solidFill>
            <a:srgbClr val="E9F5FB"/>
          </a:solidFill>
          <a:ln>
            <a:noFill/>
          </a:ln>
        </p:spPr>
        <p:txBody>
          <a:bodyPr anchorCtr="0" anchor="t" bIns="365750" lIns="365750" spcFirstLastPara="1" rIns="365750" wrap="square" tIns="365750">
            <a:normAutofit/>
          </a:bodyPr>
          <a:lstStyle>
            <a:lvl1pPr indent="-320040" lvl="0" marL="457200" algn="l">
              <a:lnSpc>
                <a:spcPct val="90000"/>
              </a:lnSpc>
              <a:spcBef>
                <a:spcPts val="1400"/>
              </a:spcBef>
              <a:spcAft>
                <a:spcPts val="0"/>
              </a:spcAft>
              <a:buClr>
                <a:schemeClr val="dk1"/>
              </a:buClr>
              <a:buSzPts val="1440"/>
              <a:buChar char="o"/>
              <a:defRPr sz="1800"/>
            </a:lvl1pPr>
            <a:lvl2pPr indent="-309880" lvl="1" marL="914400" algn="l">
              <a:lnSpc>
                <a:spcPct val="90000"/>
              </a:lnSpc>
              <a:spcBef>
                <a:spcPts val="500"/>
              </a:spcBef>
              <a:spcAft>
                <a:spcPts val="0"/>
              </a:spcAft>
              <a:buClr>
                <a:schemeClr val="dk1"/>
              </a:buClr>
              <a:buSzPts val="1280"/>
              <a:buChar char="o"/>
              <a:defRPr sz="1600"/>
            </a:lvl2pPr>
            <a:lvl3pPr indent="-299719" lvl="2" marL="1371600" algn="l">
              <a:lnSpc>
                <a:spcPct val="90000"/>
              </a:lnSpc>
              <a:spcBef>
                <a:spcPts val="500"/>
              </a:spcBef>
              <a:spcAft>
                <a:spcPts val="0"/>
              </a:spcAft>
              <a:buClr>
                <a:schemeClr val="dk1"/>
              </a:buClr>
              <a:buSzPts val="1120"/>
              <a:buChar char="o"/>
              <a:defRPr sz="1400"/>
            </a:lvl3pPr>
            <a:lvl4pPr indent="-289560" lvl="3" marL="1828800" algn="l">
              <a:lnSpc>
                <a:spcPct val="90000"/>
              </a:lnSpc>
              <a:spcBef>
                <a:spcPts val="500"/>
              </a:spcBef>
              <a:spcAft>
                <a:spcPts val="0"/>
              </a:spcAft>
              <a:buClr>
                <a:schemeClr val="dk1"/>
              </a:buClr>
              <a:buSzPts val="960"/>
              <a:buChar char="o"/>
              <a:defRPr sz="1200"/>
            </a:lvl4pPr>
            <a:lvl5pPr indent="-284479" lvl="4" marL="2286000" algn="l">
              <a:lnSpc>
                <a:spcPct val="90000"/>
              </a:lnSpc>
              <a:spcBef>
                <a:spcPts val="500"/>
              </a:spcBef>
              <a:spcAft>
                <a:spcPts val="0"/>
              </a:spcAft>
              <a:buClr>
                <a:schemeClr val="dk1"/>
              </a:buClr>
              <a:buSzPts val="880"/>
              <a:buChar char="o"/>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9"/>
          <p:cNvSpPr txBox="1"/>
          <p:nvPr>
            <p:ph idx="12" type="sldNum"/>
          </p:nvPr>
        </p:nvSpPr>
        <p:spPr>
          <a:xfrm>
            <a:off x="420624" y="6019801"/>
            <a:ext cx="457200" cy="184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cxnSp>
        <p:nvCxnSpPr>
          <p:cNvPr id="58" name="Google Shape;58;p9"/>
          <p:cNvCxnSpPr/>
          <p:nvPr/>
        </p:nvCxnSpPr>
        <p:spPr>
          <a:xfrm>
            <a:off x="1295400" y="822960"/>
            <a:ext cx="411600" cy="0"/>
          </a:xfrm>
          <a:prstGeom prst="straightConnector1">
            <a:avLst/>
          </a:prstGeom>
          <a:noFill/>
          <a:ln cap="flat" cmpd="sng" w="88900">
            <a:solidFill>
              <a:schemeClr val="accent1"/>
            </a:solidFill>
            <a:prstDash val="solid"/>
            <a:miter lim="800000"/>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p:cSld name="Title and two content">
    <p:spTree>
      <p:nvGrpSpPr>
        <p:cNvPr id="59" name="Shape 59"/>
        <p:cNvGrpSpPr/>
        <p:nvPr/>
      </p:nvGrpSpPr>
      <p:grpSpPr>
        <a:xfrm>
          <a:off x="0" y="0"/>
          <a:ext cx="0" cy="0"/>
          <a:chOff x="0" y="0"/>
          <a:chExt cx="0" cy="0"/>
        </a:xfrm>
      </p:grpSpPr>
      <p:sp>
        <p:nvSpPr>
          <p:cNvPr id="60" name="Google Shape;60;p10"/>
          <p:cNvSpPr txBox="1"/>
          <p:nvPr>
            <p:ph idx="12" type="sldNum"/>
          </p:nvPr>
        </p:nvSpPr>
        <p:spPr>
          <a:xfrm>
            <a:off x="420624" y="6019801"/>
            <a:ext cx="457200" cy="184200"/>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IN"/>
              <a:t>‹#›</a:t>
            </a:fld>
            <a:endParaRPr/>
          </a:p>
        </p:txBody>
      </p:sp>
      <p:sp>
        <p:nvSpPr>
          <p:cNvPr id="61" name="Google Shape;61;p10"/>
          <p:cNvSpPr txBox="1"/>
          <p:nvPr>
            <p:ph type="title"/>
          </p:nvPr>
        </p:nvSpPr>
        <p:spPr>
          <a:xfrm>
            <a:off x="1280160" y="1097280"/>
            <a:ext cx="5029200" cy="18288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0"/>
          <p:cNvSpPr txBox="1"/>
          <p:nvPr>
            <p:ph idx="1" type="body"/>
          </p:nvPr>
        </p:nvSpPr>
        <p:spPr>
          <a:xfrm>
            <a:off x="6784848" y="1097280"/>
            <a:ext cx="4572000" cy="1828800"/>
          </a:xfrm>
          <a:prstGeom prst="rect">
            <a:avLst/>
          </a:prstGeom>
          <a:noFill/>
          <a:ln>
            <a:noFill/>
          </a:ln>
        </p:spPr>
        <p:txBody>
          <a:bodyPr anchorCtr="0" anchor="t" bIns="0" lIns="0" spcFirstLastPara="1" rIns="0" wrap="square" tIns="0">
            <a:normAutofit/>
          </a:bodyPr>
          <a:lstStyle>
            <a:lvl1pPr indent="-320040" lvl="0" marL="457200" algn="l">
              <a:lnSpc>
                <a:spcPct val="100000"/>
              </a:lnSpc>
              <a:spcBef>
                <a:spcPts val="1400"/>
              </a:spcBef>
              <a:spcAft>
                <a:spcPts val="0"/>
              </a:spcAft>
              <a:buSzPts val="1440"/>
              <a:buChar char="o"/>
              <a:defRPr sz="1800"/>
            </a:lvl1pPr>
            <a:lvl2pPr indent="-309880" lvl="1" marL="914400" algn="l">
              <a:lnSpc>
                <a:spcPct val="100000"/>
              </a:lnSpc>
              <a:spcBef>
                <a:spcPts val="500"/>
              </a:spcBef>
              <a:spcAft>
                <a:spcPts val="0"/>
              </a:spcAft>
              <a:buSzPts val="1280"/>
              <a:buChar char="o"/>
              <a:defRPr sz="1600"/>
            </a:lvl2pPr>
            <a:lvl3pPr indent="-299719" lvl="2" marL="1371600" algn="l">
              <a:lnSpc>
                <a:spcPct val="100000"/>
              </a:lnSpc>
              <a:spcBef>
                <a:spcPts val="500"/>
              </a:spcBef>
              <a:spcAft>
                <a:spcPts val="0"/>
              </a:spcAft>
              <a:buSzPts val="1120"/>
              <a:buChar char="o"/>
              <a:defRPr sz="1400"/>
            </a:lvl3pPr>
            <a:lvl4pPr indent="-289560" lvl="3" marL="1828800" algn="l">
              <a:lnSpc>
                <a:spcPct val="100000"/>
              </a:lnSpc>
              <a:spcBef>
                <a:spcPts val="500"/>
              </a:spcBef>
              <a:spcAft>
                <a:spcPts val="0"/>
              </a:spcAft>
              <a:buSzPts val="960"/>
              <a:buChar char="o"/>
              <a:defRPr sz="1200"/>
            </a:lvl4pPr>
            <a:lvl5pPr indent="-284479" lvl="4" marL="2286000" algn="l">
              <a:lnSpc>
                <a:spcPct val="100000"/>
              </a:lnSpc>
              <a:spcBef>
                <a:spcPts val="500"/>
              </a:spcBef>
              <a:spcAft>
                <a:spcPts val="0"/>
              </a:spcAft>
              <a:buSzPts val="880"/>
              <a:buChar char="o"/>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0"/>
          <p:cNvSpPr txBox="1"/>
          <p:nvPr>
            <p:ph idx="2" type="body"/>
          </p:nvPr>
        </p:nvSpPr>
        <p:spPr>
          <a:xfrm>
            <a:off x="1280160" y="3172968"/>
            <a:ext cx="10076700" cy="3108900"/>
          </a:xfrm>
          <a:prstGeom prst="rect">
            <a:avLst/>
          </a:prstGeom>
          <a:noFill/>
          <a:ln>
            <a:noFill/>
          </a:ln>
        </p:spPr>
        <p:txBody>
          <a:bodyPr anchorCtr="0" anchor="t" bIns="0" lIns="0" spcFirstLastPara="1" rIns="0" wrap="square" tIns="0">
            <a:normAutofit/>
          </a:bodyPr>
          <a:lstStyle>
            <a:lvl1pPr indent="-320040" lvl="0" marL="457200" algn="l">
              <a:lnSpc>
                <a:spcPct val="100000"/>
              </a:lnSpc>
              <a:spcBef>
                <a:spcPts val="1400"/>
              </a:spcBef>
              <a:spcAft>
                <a:spcPts val="0"/>
              </a:spcAft>
              <a:buSzPts val="1440"/>
              <a:buChar char="o"/>
              <a:defRPr sz="1800"/>
            </a:lvl1pPr>
            <a:lvl2pPr indent="-309880" lvl="1" marL="914400" algn="l">
              <a:lnSpc>
                <a:spcPct val="100000"/>
              </a:lnSpc>
              <a:spcBef>
                <a:spcPts val="500"/>
              </a:spcBef>
              <a:spcAft>
                <a:spcPts val="0"/>
              </a:spcAft>
              <a:buSzPts val="1280"/>
              <a:buChar char="o"/>
              <a:defRPr sz="1600"/>
            </a:lvl2pPr>
            <a:lvl3pPr indent="-299719" lvl="2" marL="1371600" algn="l">
              <a:lnSpc>
                <a:spcPct val="100000"/>
              </a:lnSpc>
              <a:spcBef>
                <a:spcPts val="500"/>
              </a:spcBef>
              <a:spcAft>
                <a:spcPts val="0"/>
              </a:spcAft>
              <a:buSzPts val="1120"/>
              <a:buChar char="o"/>
              <a:defRPr sz="1400"/>
            </a:lvl3pPr>
            <a:lvl4pPr indent="-289560" lvl="3" marL="1828800" algn="l">
              <a:lnSpc>
                <a:spcPct val="100000"/>
              </a:lnSpc>
              <a:spcBef>
                <a:spcPts val="500"/>
              </a:spcBef>
              <a:spcAft>
                <a:spcPts val="0"/>
              </a:spcAft>
              <a:buSzPts val="960"/>
              <a:buChar char="o"/>
              <a:defRPr sz="1200"/>
            </a:lvl4pPr>
            <a:lvl5pPr indent="-284479" lvl="4" marL="2286000" algn="l">
              <a:lnSpc>
                <a:spcPct val="100000"/>
              </a:lnSpc>
              <a:spcBef>
                <a:spcPts val="500"/>
              </a:spcBef>
              <a:spcAft>
                <a:spcPts val="0"/>
              </a:spcAft>
              <a:buSzPts val="880"/>
              <a:buChar char="o"/>
              <a:defRPr sz="11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64" name="Google Shape;64;p10"/>
          <p:cNvCxnSpPr/>
          <p:nvPr/>
        </p:nvCxnSpPr>
        <p:spPr>
          <a:xfrm>
            <a:off x="1295400" y="822960"/>
            <a:ext cx="411600" cy="0"/>
          </a:xfrm>
          <a:prstGeom prst="straightConnector1">
            <a:avLst/>
          </a:prstGeom>
          <a:noFill/>
          <a:ln cap="flat" cmpd="sng" w="88900">
            <a:solidFill>
              <a:schemeClr val="accent1"/>
            </a:solidFill>
            <a:prstDash val="solid"/>
            <a:miter lim="800000"/>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295400" y="609600"/>
            <a:ext cx="9822000" cy="1256100"/>
          </a:xfrm>
          <a:prstGeom prst="rect">
            <a:avLst/>
          </a:prstGeom>
          <a:noFill/>
          <a:ln>
            <a:noFill/>
          </a:ln>
        </p:spPr>
        <p:txBody>
          <a:bodyPr anchorCtr="0" anchor="t" bIns="0" lIns="0" spcFirstLastPara="1" rIns="0" wrap="square" tIns="0">
            <a:noAutofit/>
          </a:bodyPr>
          <a:lstStyle>
            <a:lvl1pPr lvl="0" marR="0" algn="l">
              <a:lnSpc>
                <a:spcPct val="90000"/>
              </a:lnSpc>
              <a:spcBef>
                <a:spcPts val="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295400" y="1855945"/>
            <a:ext cx="9822000" cy="4351200"/>
          </a:xfrm>
          <a:prstGeom prst="rect">
            <a:avLst/>
          </a:prstGeom>
          <a:noFill/>
          <a:ln>
            <a:noFill/>
          </a:ln>
        </p:spPr>
        <p:txBody>
          <a:bodyPr anchorCtr="0" anchor="t" bIns="0" lIns="0" spcFirstLastPara="1" rIns="0" wrap="square" tIns="0">
            <a:noAutofit/>
          </a:bodyPr>
          <a:lstStyle>
            <a:lvl1pPr indent="-381000" lvl="0" marL="457200" marR="0" algn="l">
              <a:lnSpc>
                <a:spcPct val="100000"/>
              </a:lnSpc>
              <a:spcBef>
                <a:spcPts val="1000"/>
              </a:spcBef>
              <a:spcAft>
                <a:spcPts val="0"/>
              </a:spcAft>
              <a:buClr>
                <a:schemeClr val="accent1"/>
              </a:buClr>
              <a:buSzPts val="2400"/>
              <a:buFont typeface="Courier New"/>
              <a:buChar char="o"/>
              <a:defRPr b="0" i="0" sz="2400" u="none" cap="none" strike="noStrike">
                <a:solidFill>
                  <a:schemeClr val="dk1"/>
                </a:solidFill>
                <a:latin typeface="Arial"/>
                <a:ea typeface="Arial"/>
                <a:cs typeface="Arial"/>
                <a:sym typeface="Arial"/>
              </a:defRPr>
            </a:lvl1pPr>
            <a:lvl2pPr indent="-355600" lvl="1" marL="914400" marR="0" algn="l">
              <a:lnSpc>
                <a:spcPct val="100000"/>
              </a:lnSpc>
              <a:spcBef>
                <a:spcPts val="500"/>
              </a:spcBef>
              <a:spcAft>
                <a:spcPts val="0"/>
              </a:spcAft>
              <a:buClr>
                <a:schemeClr val="accent1"/>
              </a:buClr>
              <a:buSzPts val="2000"/>
              <a:buFont typeface="Courier New"/>
              <a:buChar char="o"/>
              <a:defRPr b="0" i="0" sz="2000" u="none" cap="none" strike="noStrike">
                <a:solidFill>
                  <a:schemeClr val="dk1"/>
                </a:solidFill>
                <a:latin typeface="Arial"/>
                <a:ea typeface="Arial"/>
                <a:cs typeface="Arial"/>
                <a:sym typeface="Arial"/>
              </a:defRPr>
            </a:lvl2pPr>
            <a:lvl3pPr indent="-342900" lvl="2" marL="1371600" marR="0" algn="l">
              <a:lnSpc>
                <a:spcPct val="100000"/>
              </a:lnSpc>
              <a:spcBef>
                <a:spcPts val="500"/>
              </a:spcBef>
              <a:spcAft>
                <a:spcPts val="0"/>
              </a:spcAft>
              <a:buClr>
                <a:schemeClr val="accent1"/>
              </a:buClr>
              <a:buSzPts val="1800"/>
              <a:buFont typeface="Courier New"/>
              <a:buChar char="o"/>
              <a:defRPr b="0" i="0" sz="1800" u="none" cap="none" strike="noStrike">
                <a:solidFill>
                  <a:schemeClr val="dk1"/>
                </a:solidFill>
                <a:latin typeface="Arial"/>
                <a:ea typeface="Arial"/>
                <a:cs typeface="Arial"/>
                <a:sym typeface="Arial"/>
              </a:defRPr>
            </a:lvl3pPr>
            <a:lvl4pPr indent="-330200" lvl="3" marL="1828800" marR="0" algn="l">
              <a:lnSpc>
                <a:spcPct val="100000"/>
              </a:lnSpc>
              <a:spcBef>
                <a:spcPts val="500"/>
              </a:spcBef>
              <a:spcAft>
                <a:spcPts val="0"/>
              </a:spcAft>
              <a:buClr>
                <a:schemeClr val="accent1"/>
              </a:buClr>
              <a:buSzPts val="1600"/>
              <a:buFont typeface="Courier New"/>
              <a:buChar char="o"/>
              <a:defRPr b="0" i="0" sz="1600" u="none" cap="none" strike="noStrike">
                <a:solidFill>
                  <a:schemeClr val="dk1"/>
                </a:solidFill>
                <a:latin typeface="Arial"/>
                <a:ea typeface="Arial"/>
                <a:cs typeface="Arial"/>
                <a:sym typeface="Arial"/>
              </a:defRPr>
            </a:lvl4pPr>
            <a:lvl5pPr indent="-317500" lvl="4" marL="2286000" marR="0" algn="l">
              <a:lnSpc>
                <a:spcPct val="100000"/>
              </a:lnSpc>
              <a:spcBef>
                <a:spcPts val="500"/>
              </a:spcBef>
              <a:spcAft>
                <a:spcPts val="0"/>
              </a:spcAft>
              <a:buClr>
                <a:schemeClr val="accent1"/>
              </a:buClr>
              <a:buSzPts val="1400"/>
              <a:buFont typeface="Courier New"/>
              <a:buChar char="o"/>
              <a:defRPr b="0" i="0" sz="1400" u="none" cap="none" strike="noStrike">
                <a:solidFill>
                  <a:schemeClr val="dk1"/>
                </a:solidFill>
                <a:latin typeface="Arial"/>
                <a:ea typeface="Arial"/>
                <a:cs typeface="Arial"/>
                <a:sym typeface="Arial"/>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2" type="sldNum"/>
          </p:nvPr>
        </p:nvSpPr>
        <p:spPr>
          <a:xfrm>
            <a:off x="420624" y="6019801"/>
            <a:ext cx="457200" cy="184200"/>
          </a:xfrm>
          <a:prstGeom prst="rect">
            <a:avLst/>
          </a:prstGeom>
          <a:noFill/>
          <a:ln>
            <a:noFill/>
          </a:ln>
        </p:spPr>
        <p:txBody>
          <a:bodyPr anchorCtr="0" anchor="ctr" bIns="0" lIns="0" spcFirstLastPara="1" rIns="0" wrap="square" tIns="0">
            <a:noAutofit/>
          </a:bodyPr>
          <a:lstStyle>
            <a:lvl1pPr indent="0" lvl="0" marL="0" marR="0" algn="ctr">
              <a:spcBef>
                <a:spcPts val="0"/>
              </a:spcBef>
              <a:buNone/>
              <a:defRPr b="0" i="0" sz="1200" u="none" cap="none" strike="noStrike">
                <a:solidFill>
                  <a:schemeClr val="accent1"/>
                </a:solidFill>
                <a:latin typeface="Arial"/>
                <a:ea typeface="Arial"/>
                <a:cs typeface="Arial"/>
                <a:sym typeface="Arial"/>
              </a:defRPr>
            </a:lvl1pPr>
            <a:lvl2pPr indent="0" lvl="1" marL="0" marR="0" algn="ctr">
              <a:spcBef>
                <a:spcPts val="0"/>
              </a:spcBef>
              <a:buNone/>
              <a:defRPr b="0" i="0" sz="1200" u="none" cap="none" strike="noStrike">
                <a:solidFill>
                  <a:schemeClr val="accent1"/>
                </a:solidFill>
                <a:latin typeface="Arial"/>
                <a:ea typeface="Arial"/>
                <a:cs typeface="Arial"/>
                <a:sym typeface="Arial"/>
              </a:defRPr>
            </a:lvl2pPr>
            <a:lvl3pPr indent="0" lvl="2" marL="0" marR="0" algn="ctr">
              <a:spcBef>
                <a:spcPts val="0"/>
              </a:spcBef>
              <a:buNone/>
              <a:defRPr b="0" i="0" sz="1200" u="none" cap="none" strike="noStrike">
                <a:solidFill>
                  <a:schemeClr val="accent1"/>
                </a:solidFill>
                <a:latin typeface="Arial"/>
                <a:ea typeface="Arial"/>
                <a:cs typeface="Arial"/>
                <a:sym typeface="Arial"/>
              </a:defRPr>
            </a:lvl3pPr>
            <a:lvl4pPr indent="0" lvl="3" marL="0" marR="0" algn="ctr">
              <a:spcBef>
                <a:spcPts val="0"/>
              </a:spcBef>
              <a:buNone/>
              <a:defRPr b="0" i="0" sz="1200" u="none" cap="none" strike="noStrike">
                <a:solidFill>
                  <a:schemeClr val="accent1"/>
                </a:solidFill>
                <a:latin typeface="Arial"/>
                <a:ea typeface="Arial"/>
                <a:cs typeface="Arial"/>
                <a:sym typeface="Arial"/>
              </a:defRPr>
            </a:lvl4pPr>
            <a:lvl5pPr indent="0" lvl="4" marL="0" marR="0" algn="ctr">
              <a:spcBef>
                <a:spcPts val="0"/>
              </a:spcBef>
              <a:buNone/>
              <a:defRPr b="0" i="0" sz="1200" u="none" cap="none" strike="noStrike">
                <a:solidFill>
                  <a:schemeClr val="accent1"/>
                </a:solidFill>
                <a:latin typeface="Arial"/>
                <a:ea typeface="Arial"/>
                <a:cs typeface="Arial"/>
                <a:sym typeface="Arial"/>
              </a:defRPr>
            </a:lvl5pPr>
            <a:lvl6pPr indent="0" lvl="5" marL="0" marR="0" algn="ctr">
              <a:spcBef>
                <a:spcPts val="0"/>
              </a:spcBef>
              <a:buNone/>
              <a:defRPr b="0" i="0" sz="1200" u="none" cap="none" strike="noStrike">
                <a:solidFill>
                  <a:schemeClr val="accent1"/>
                </a:solidFill>
                <a:latin typeface="Arial"/>
                <a:ea typeface="Arial"/>
                <a:cs typeface="Arial"/>
                <a:sym typeface="Arial"/>
              </a:defRPr>
            </a:lvl6pPr>
            <a:lvl7pPr indent="0" lvl="6" marL="0" marR="0" algn="ctr">
              <a:spcBef>
                <a:spcPts val="0"/>
              </a:spcBef>
              <a:buNone/>
              <a:defRPr b="0" i="0" sz="1200" u="none" cap="none" strike="noStrike">
                <a:solidFill>
                  <a:schemeClr val="accent1"/>
                </a:solidFill>
                <a:latin typeface="Arial"/>
                <a:ea typeface="Arial"/>
                <a:cs typeface="Arial"/>
                <a:sym typeface="Arial"/>
              </a:defRPr>
            </a:lvl7pPr>
            <a:lvl8pPr indent="0" lvl="7" marL="0" marR="0" algn="ctr">
              <a:spcBef>
                <a:spcPts val="0"/>
              </a:spcBef>
              <a:buNone/>
              <a:defRPr b="0" i="0" sz="1200" u="none" cap="none" strike="noStrike">
                <a:solidFill>
                  <a:schemeClr val="accent1"/>
                </a:solidFill>
                <a:latin typeface="Arial"/>
                <a:ea typeface="Arial"/>
                <a:cs typeface="Arial"/>
                <a:sym typeface="Arial"/>
              </a:defRPr>
            </a:lvl8pPr>
            <a:lvl9pPr indent="0" lvl="8" marL="0" marR="0" algn="ctr">
              <a:spcBef>
                <a:spcPts val="0"/>
              </a:spcBef>
              <a:buNone/>
              <a:defRPr b="0" i="0" sz="12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6.png"/><Relationship Id="rId4" Type="http://schemas.openxmlformats.org/officeDocument/2006/relationships/image" Target="../media/image13.png"/><Relationship Id="rId5"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29.png"/><Relationship Id="rId4" Type="http://schemas.openxmlformats.org/officeDocument/2006/relationships/image" Target="../media/image39.png"/><Relationship Id="rId5" Type="http://schemas.openxmlformats.org/officeDocument/2006/relationships/image" Target="../media/image42.png"/><Relationship Id="rId6"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15.png"/><Relationship Id="rId5" Type="http://schemas.openxmlformats.org/officeDocument/2006/relationships/image" Target="../media/image18.png"/><Relationship Id="rId6"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8.png"/><Relationship Id="rId4" Type="http://schemas.openxmlformats.org/officeDocument/2006/relationships/image" Target="../media/image24.png"/><Relationship Id="rId5" Type="http://schemas.openxmlformats.org/officeDocument/2006/relationships/image" Target="../media/image32.png"/><Relationship Id="rId6" Type="http://schemas.openxmlformats.org/officeDocument/2006/relationships/image" Target="../media/image27.png"/></Relationships>
</file>

<file path=ppt/slides/_rels/slide19.xml.rels><?xml version="1.0" encoding="UTF-8" standalone="yes"?><Relationships xmlns="http://schemas.openxmlformats.org/package/2006/relationships"><Relationship Id="rId11" Type="http://schemas.openxmlformats.org/officeDocument/2006/relationships/image" Target="../media/image50.png"/><Relationship Id="rId10" Type="http://schemas.openxmlformats.org/officeDocument/2006/relationships/image" Target="../media/image45.png"/><Relationship Id="rId13" Type="http://schemas.openxmlformats.org/officeDocument/2006/relationships/image" Target="../media/image33.png"/><Relationship Id="rId12" Type="http://schemas.openxmlformats.org/officeDocument/2006/relationships/image" Target="../media/image52.png"/><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44.png"/><Relationship Id="rId4" Type="http://schemas.openxmlformats.org/officeDocument/2006/relationships/image" Target="../media/image37.png"/><Relationship Id="rId9" Type="http://schemas.openxmlformats.org/officeDocument/2006/relationships/image" Target="../media/image49.png"/><Relationship Id="rId14" Type="http://schemas.openxmlformats.org/officeDocument/2006/relationships/image" Target="../media/image36.png"/><Relationship Id="rId5" Type="http://schemas.openxmlformats.org/officeDocument/2006/relationships/image" Target="../media/image47.png"/><Relationship Id="rId6" Type="http://schemas.openxmlformats.org/officeDocument/2006/relationships/image" Target="../media/image34.png"/><Relationship Id="rId7" Type="http://schemas.openxmlformats.org/officeDocument/2006/relationships/image" Target="../media/image48.png"/><Relationship Id="rId8"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43.png"/><Relationship Id="rId4" Type="http://schemas.openxmlformats.org/officeDocument/2006/relationships/image" Target="../media/image40.png"/><Relationship Id="rId5" Type="http://schemas.openxmlformats.org/officeDocument/2006/relationships/image" Target="../media/image4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5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54.png"/><Relationship Id="rId4" Type="http://schemas.openxmlformats.org/officeDocument/2006/relationships/image" Target="../media/image5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59.png"/><Relationship Id="rId4" Type="http://schemas.openxmlformats.org/officeDocument/2006/relationships/image" Target="../media/image6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64.png"/><Relationship Id="rId4" Type="http://schemas.openxmlformats.org/officeDocument/2006/relationships/image" Target="../media/image6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58.png"/><Relationship Id="rId4" Type="http://schemas.openxmlformats.org/officeDocument/2006/relationships/image" Target="../media/image5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61.png"/><Relationship Id="rId4" Type="http://schemas.openxmlformats.org/officeDocument/2006/relationships/image" Target="../media/image6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57.png"/><Relationship Id="rId4" Type="http://schemas.openxmlformats.org/officeDocument/2006/relationships/image" Target="../media/image6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56.png"/><Relationship Id="rId4" Type="http://schemas.openxmlformats.org/officeDocument/2006/relationships/image" Target="../media/image65.png"/><Relationship Id="rId5" Type="http://schemas.openxmlformats.org/officeDocument/2006/relationships/image" Target="../media/image60.png"/><Relationship Id="rId6" Type="http://schemas.openxmlformats.org/officeDocument/2006/relationships/image" Target="../media/image57.png"/><Relationship Id="rId7" Type="http://schemas.openxmlformats.org/officeDocument/2006/relationships/image" Target="../media/image58.png"/><Relationship Id="rId8" Type="http://schemas.openxmlformats.org/officeDocument/2006/relationships/image" Target="../media/image5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96.png"/><Relationship Id="rId4" Type="http://schemas.openxmlformats.org/officeDocument/2006/relationships/image" Target="../media/image6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22.png"/><Relationship Id="rId5"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87.png"/><Relationship Id="rId4" Type="http://schemas.openxmlformats.org/officeDocument/2006/relationships/image" Target="../media/image7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83.png"/><Relationship Id="rId4" Type="http://schemas.openxmlformats.org/officeDocument/2006/relationships/image" Target="../media/image7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69.png"/><Relationship Id="rId4" Type="http://schemas.openxmlformats.org/officeDocument/2006/relationships/image" Target="../media/image6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74.png"/><Relationship Id="rId4" Type="http://schemas.openxmlformats.org/officeDocument/2006/relationships/image" Target="../media/image7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71.png"/><Relationship Id="rId4" Type="http://schemas.openxmlformats.org/officeDocument/2006/relationships/image" Target="../media/image8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75.png"/><Relationship Id="rId4" Type="http://schemas.openxmlformats.org/officeDocument/2006/relationships/image" Target="../media/image8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76.png"/><Relationship Id="rId4" Type="http://schemas.openxmlformats.org/officeDocument/2006/relationships/image" Target="../media/image6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95.png"/><Relationship Id="rId4" Type="http://schemas.openxmlformats.org/officeDocument/2006/relationships/image" Target="../media/image9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100.png"/><Relationship Id="rId4" Type="http://schemas.openxmlformats.org/officeDocument/2006/relationships/image" Target="../media/image9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97.png"/><Relationship Id="rId4" Type="http://schemas.openxmlformats.org/officeDocument/2006/relationships/image" Target="../media/image10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108.png"/><Relationship Id="rId4" Type="http://schemas.openxmlformats.org/officeDocument/2006/relationships/image" Target="../media/image11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80.png"/><Relationship Id="rId4" Type="http://schemas.openxmlformats.org/officeDocument/2006/relationships/image" Target="../media/image77.png"/><Relationship Id="rId5" Type="http://schemas.openxmlformats.org/officeDocument/2006/relationships/image" Target="../media/image78.png"/><Relationship Id="rId6" Type="http://schemas.openxmlformats.org/officeDocument/2006/relationships/image" Target="../media/image93.png"/></Relationships>
</file>

<file path=ppt/slides/_rels/slide42.xml.rels><?xml version="1.0" encoding="UTF-8" standalone="yes"?><Relationships xmlns="http://schemas.openxmlformats.org/package/2006/relationships"><Relationship Id="rId11" Type="http://schemas.openxmlformats.org/officeDocument/2006/relationships/image" Target="../media/image92.png"/><Relationship Id="rId10" Type="http://schemas.openxmlformats.org/officeDocument/2006/relationships/image" Target="../media/image89.png"/><Relationship Id="rId13" Type="http://schemas.openxmlformats.org/officeDocument/2006/relationships/image" Target="../media/image90.png"/><Relationship Id="rId12" Type="http://schemas.openxmlformats.org/officeDocument/2006/relationships/image" Target="../media/image99.png"/><Relationship Id="rId1" Type="http://schemas.openxmlformats.org/officeDocument/2006/relationships/slideLayout" Target="../slideLayouts/slideLayout4.xml"/><Relationship Id="rId2" Type="http://schemas.openxmlformats.org/officeDocument/2006/relationships/notesSlide" Target="../notesSlides/notesSlide42.xml"/><Relationship Id="rId3" Type="http://schemas.openxmlformats.org/officeDocument/2006/relationships/image" Target="../media/image79.png"/><Relationship Id="rId4" Type="http://schemas.openxmlformats.org/officeDocument/2006/relationships/image" Target="../media/image91.png"/><Relationship Id="rId9" Type="http://schemas.openxmlformats.org/officeDocument/2006/relationships/image" Target="../media/image86.png"/><Relationship Id="rId5" Type="http://schemas.openxmlformats.org/officeDocument/2006/relationships/image" Target="../media/image2.png"/><Relationship Id="rId6" Type="http://schemas.openxmlformats.org/officeDocument/2006/relationships/image" Target="../media/image81.png"/><Relationship Id="rId7" Type="http://schemas.openxmlformats.org/officeDocument/2006/relationships/image" Target="../media/image82.png"/><Relationship Id="rId8" Type="http://schemas.openxmlformats.org/officeDocument/2006/relationships/image" Target="../media/image8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111.png"/><Relationship Id="rId4" Type="http://schemas.openxmlformats.org/officeDocument/2006/relationships/image" Target="../media/image106.png"/><Relationship Id="rId5" Type="http://schemas.openxmlformats.org/officeDocument/2006/relationships/image" Target="../media/image110.png"/><Relationship Id="rId6" Type="http://schemas.openxmlformats.org/officeDocument/2006/relationships/image" Target="../media/image109.png"/><Relationship Id="rId7" Type="http://schemas.openxmlformats.org/officeDocument/2006/relationships/image" Target="../media/image10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101.png"/><Relationship Id="rId4" Type="http://schemas.openxmlformats.org/officeDocument/2006/relationships/image" Target="../media/image104.png"/><Relationship Id="rId5" Type="http://schemas.openxmlformats.org/officeDocument/2006/relationships/image" Target="../media/image113.png"/><Relationship Id="rId6" Type="http://schemas.openxmlformats.org/officeDocument/2006/relationships/image" Target="../media/image105.png"/><Relationship Id="rId7" Type="http://schemas.openxmlformats.org/officeDocument/2006/relationships/image" Target="../media/image11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8.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35.png"/><Relationship Id="rId6"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30.png"/><Relationship Id="rId4" Type="http://schemas.openxmlformats.org/officeDocument/2006/relationships/image" Target="../media/image51.png"/><Relationship Id="rId5" Type="http://schemas.openxmlformats.org/officeDocument/2006/relationships/image" Target="../media/image31.png"/><Relationship Id="rId6"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20.png"/><Relationship Id="rId6" Type="http://schemas.openxmlformats.org/officeDocument/2006/relationships/image" Target="../media/image4.png"/><Relationship Id="rId7"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5"/>
          <p:cNvSpPr txBox="1"/>
          <p:nvPr>
            <p:ph type="ctrTitle"/>
          </p:nvPr>
        </p:nvSpPr>
        <p:spPr>
          <a:xfrm>
            <a:off x="255750" y="694150"/>
            <a:ext cx="11555400" cy="301740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b="1" lang="en-IN"/>
              <a:t>BALL &amp; PLATE </a:t>
            </a:r>
            <a:r>
              <a:rPr b="1" lang="en-IN"/>
              <a:t>C</a:t>
            </a:r>
            <a:r>
              <a:rPr b="1" lang="en-IN"/>
              <a:t>ONTROLLER</a:t>
            </a:r>
            <a:endParaRPr b="1"/>
          </a:p>
        </p:txBody>
      </p:sp>
      <p:sp>
        <p:nvSpPr>
          <p:cNvPr id="91" name="Google Shape;91;p15"/>
          <p:cNvSpPr txBox="1"/>
          <p:nvPr/>
        </p:nvSpPr>
        <p:spPr>
          <a:xfrm>
            <a:off x="2843900" y="609600"/>
            <a:ext cx="67338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800">
                <a:solidFill>
                  <a:schemeClr val="dk1"/>
                </a:solidFill>
              </a:rPr>
              <a:t>CP241: </a:t>
            </a:r>
            <a:r>
              <a:rPr b="1" i="0" lang="en-IN" sz="2800" u="none" cap="none" strike="noStrike">
                <a:solidFill>
                  <a:schemeClr val="dk1"/>
                </a:solidFill>
                <a:latin typeface="Arial"/>
                <a:ea typeface="Arial"/>
                <a:cs typeface="Arial"/>
                <a:sym typeface="Arial"/>
              </a:rPr>
              <a:t>ALNC Lab Project – </a:t>
            </a:r>
            <a:r>
              <a:rPr b="1" lang="en-IN" sz="2800">
                <a:solidFill>
                  <a:schemeClr val="dk1"/>
                </a:solidFill>
              </a:rPr>
              <a:t>Team 2</a:t>
            </a:r>
            <a:endParaRPr/>
          </a:p>
        </p:txBody>
      </p:sp>
      <p:pic>
        <p:nvPicPr>
          <p:cNvPr id="92" name="Google Shape;92;p15"/>
          <p:cNvPicPr preferRelativeResize="0"/>
          <p:nvPr/>
        </p:nvPicPr>
        <p:blipFill rotWithShape="1">
          <a:blip r:embed="rId3">
            <a:alphaModFix/>
          </a:blip>
          <a:srcRect b="0" l="0" r="0" t="0"/>
          <a:stretch/>
        </p:blipFill>
        <p:spPr>
          <a:xfrm>
            <a:off x="3833650" y="2917299"/>
            <a:ext cx="4524700" cy="2404301"/>
          </a:xfrm>
          <a:prstGeom prst="rect">
            <a:avLst/>
          </a:prstGeom>
          <a:noFill/>
          <a:ln>
            <a:noFill/>
          </a:ln>
        </p:spPr>
      </p:pic>
      <p:sp>
        <p:nvSpPr>
          <p:cNvPr id="93" name="Google Shape;93;p15"/>
          <p:cNvSpPr txBox="1"/>
          <p:nvPr/>
        </p:nvSpPr>
        <p:spPr>
          <a:xfrm>
            <a:off x="255750" y="5467975"/>
            <a:ext cx="11680500" cy="1169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IN" sz="2800">
                <a:solidFill>
                  <a:schemeClr val="dk1"/>
                </a:solidFill>
              </a:rPr>
              <a:t>Team members:</a:t>
            </a:r>
            <a:endParaRPr b="1" sz="2800">
              <a:solidFill>
                <a:schemeClr val="dk1"/>
              </a:solidFill>
            </a:endParaRPr>
          </a:p>
          <a:p>
            <a:pPr indent="0" lvl="0" marL="0" marR="0" rtl="0" algn="ctr">
              <a:spcBef>
                <a:spcPts val="0"/>
              </a:spcBef>
              <a:spcAft>
                <a:spcPts val="0"/>
              </a:spcAft>
              <a:buNone/>
            </a:pPr>
            <a:r>
              <a:t/>
            </a:r>
            <a:endParaRPr b="1">
              <a:solidFill>
                <a:schemeClr val="dk1"/>
              </a:solidFill>
            </a:endParaRPr>
          </a:p>
          <a:p>
            <a:pPr indent="0" lvl="0" marL="0" marR="0" rtl="0" algn="ctr">
              <a:spcBef>
                <a:spcPts val="0"/>
              </a:spcBef>
              <a:spcAft>
                <a:spcPts val="0"/>
              </a:spcAft>
              <a:buNone/>
            </a:pPr>
            <a:r>
              <a:rPr lang="en-IN" sz="2800">
                <a:solidFill>
                  <a:schemeClr val="dk1"/>
                </a:solidFill>
              </a:rPr>
              <a:t>Soumyadipta Nath, G Magesh, </a:t>
            </a:r>
            <a:r>
              <a:rPr lang="en-IN" sz="2800">
                <a:solidFill>
                  <a:schemeClr val="dk1"/>
                </a:solidFill>
              </a:rPr>
              <a:t>R</a:t>
            </a:r>
            <a:r>
              <a:rPr lang="en-IN" sz="2800">
                <a:solidFill>
                  <a:schemeClr val="dk1"/>
                </a:solidFill>
              </a:rPr>
              <a:t>ithwik Pradeep &amp; Ganga Nair B</a:t>
            </a:r>
            <a:endParaRPr sz="28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24"/>
          <p:cNvPicPr preferRelativeResize="0"/>
          <p:nvPr/>
        </p:nvPicPr>
        <p:blipFill>
          <a:blip r:embed="rId3">
            <a:alphaModFix/>
          </a:blip>
          <a:stretch>
            <a:fillRect/>
          </a:stretch>
        </p:blipFill>
        <p:spPr>
          <a:xfrm>
            <a:off x="5000625" y="1872394"/>
            <a:ext cx="2190750" cy="523875"/>
          </a:xfrm>
          <a:prstGeom prst="rect">
            <a:avLst/>
          </a:prstGeom>
          <a:noFill/>
          <a:ln>
            <a:noFill/>
          </a:ln>
        </p:spPr>
      </p:pic>
      <p:pic>
        <p:nvPicPr>
          <p:cNvPr id="167" name="Google Shape;167;p24"/>
          <p:cNvPicPr preferRelativeResize="0"/>
          <p:nvPr/>
        </p:nvPicPr>
        <p:blipFill>
          <a:blip r:embed="rId4">
            <a:alphaModFix/>
          </a:blip>
          <a:stretch>
            <a:fillRect/>
          </a:stretch>
        </p:blipFill>
        <p:spPr>
          <a:xfrm>
            <a:off x="4976800" y="2396269"/>
            <a:ext cx="2238375" cy="885825"/>
          </a:xfrm>
          <a:prstGeom prst="rect">
            <a:avLst/>
          </a:prstGeom>
          <a:noFill/>
          <a:ln>
            <a:noFill/>
          </a:ln>
        </p:spPr>
      </p:pic>
      <p:pic>
        <p:nvPicPr>
          <p:cNvPr id="168" name="Google Shape;168;p24"/>
          <p:cNvPicPr preferRelativeResize="0"/>
          <p:nvPr/>
        </p:nvPicPr>
        <p:blipFill>
          <a:blip r:embed="rId5">
            <a:alphaModFix/>
          </a:blip>
          <a:stretch>
            <a:fillRect/>
          </a:stretch>
        </p:blipFill>
        <p:spPr>
          <a:xfrm>
            <a:off x="1109650" y="3499144"/>
            <a:ext cx="9972675" cy="2057400"/>
          </a:xfrm>
          <a:prstGeom prst="rect">
            <a:avLst/>
          </a:prstGeom>
          <a:noFill/>
          <a:ln>
            <a:noFill/>
          </a:ln>
        </p:spPr>
      </p:pic>
      <p:sp>
        <p:nvSpPr>
          <p:cNvPr id="169" name="Google Shape;169;p24"/>
          <p:cNvSpPr txBox="1"/>
          <p:nvPr>
            <p:ph type="ctrTitle"/>
          </p:nvPr>
        </p:nvSpPr>
        <p:spPr>
          <a:xfrm>
            <a:off x="975308" y="-204011"/>
            <a:ext cx="10241400" cy="8136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IN" sz="3400" u="sng"/>
              <a:t>MATHEMATICAL MODEL</a:t>
            </a:r>
            <a:endParaRPr sz="3400" u="sng"/>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ctrTitle"/>
          </p:nvPr>
        </p:nvSpPr>
        <p:spPr>
          <a:xfrm>
            <a:off x="975300" y="-6150"/>
            <a:ext cx="10241400" cy="7014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IN" sz="4400"/>
              <a:t>LITERATURE REVIEW </a:t>
            </a:r>
            <a:endParaRPr sz="4400"/>
          </a:p>
        </p:txBody>
      </p:sp>
      <p:sp>
        <p:nvSpPr>
          <p:cNvPr id="175" name="Google Shape;175;p25"/>
          <p:cNvSpPr txBox="1"/>
          <p:nvPr>
            <p:ph idx="1" type="subTitle"/>
          </p:nvPr>
        </p:nvSpPr>
        <p:spPr>
          <a:xfrm>
            <a:off x="702000" y="852075"/>
            <a:ext cx="10788000" cy="4681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400"/>
              <a:buNone/>
            </a:pPr>
            <a:r>
              <a:rPr i="1" lang="en-IN" u="sng"/>
              <a:t>I</a:t>
            </a:r>
            <a:r>
              <a:rPr i="1" lang="en-IN" u="sng"/>
              <a:t>mplementation of a Ball and Plate Control System Using Sliding Mode Control</a:t>
            </a:r>
            <a:r>
              <a:rPr i="1" lang="en-IN"/>
              <a:t> </a:t>
            </a:r>
            <a:r>
              <a:rPr baseline="30000" i="1" lang="en-IN"/>
              <a:t>1</a:t>
            </a:r>
            <a:endParaRPr baseline="30000" i="1"/>
          </a:p>
          <a:p>
            <a:pPr indent="0" lvl="0" marL="0" rtl="0" algn="l">
              <a:lnSpc>
                <a:spcPct val="100000"/>
              </a:lnSpc>
              <a:spcBef>
                <a:spcPts val="0"/>
              </a:spcBef>
              <a:spcAft>
                <a:spcPts val="0"/>
              </a:spcAft>
              <a:buSzPts val="2400"/>
              <a:buNone/>
            </a:pPr>
            <a:r>
              <a:t/>
            </a:r>
            <a:endParaRPr baseline="30000" i="1" u="sng"/>
          </a:p>
          <a:p>
            <a:pPr indent="-381000" lvl="0" marL="457200" rtl="0" algn="l">
              <a:lnSpc>
                <a:spcPct val="100000"/>
              </a:lnSpc>
              <a:spcBef>
                <a:spcPts val="0"/>
              </a:spcBef>
              <a:spcAft>
                <a:spcPts val="0"/>
              </a:spcAft>
              <a:buClr>
                <a:srgbClr val="333333"/>
              </a:buClr>
              <a:buSzPts val="2400"/>
              <a:buFont typeface="Spectral"/>
              <a:buAutoNum type="arabicPeriod"/>
            </a:pPr>
            <a:r>
              <a:rPr lang="en-IN"/>
              <a:t>The paper proposes a cost-effective implementation method of ball &amp; plate control system and implements Sliding Model Control scheme</a:t>
            </a:r>
            <a:endParaRPr/>
          </a:p>
          <a:p>
            <a:pPr indent="-381000" lvl="0" marL="457200" rtl="0" algn="l">
              <a:lnSpc>
                <a:spcPct val="100000"/>
              </a:lnSpc>
              <a:spcBef>
                <a:spcPts val="0"/>
              </a:spcBef>
              <a:spcAft>
                <a:spcPts val="0"/>
              </a:spcAft>
              <a:buClr>
                <a:srgbClr val="333333"/>
              </a:buClr>
              <a:buSzPts val="2400"/>
              <a:buFont typeface="Spectral"/>
              <a:buAutoNum type="arabicPeriod"/>
            </a:pPr>
            <a:r>
              <a:rPr lang="en-IN"/>
              <a:t>The system dynamics are presented, along with the inverse kinematics</a:t>
            </a:r>
            <a:endParaRPr/>
          </a:p>
          <a:p>
            <a:pPr indent="-381000" lvl="0" marL="457200" rtl="0" algn="l">
              <a:lnSpc>
                <a:spcPct val="100000"/>
              </a:lnSpc>
              <a:spcBef>
                <a:spcPts val="0"/>
              </a:spcBef>
              <a:spcAft>
                <a:spcPts val="0"/>
              </a:spcAft>
              <a:buClr>
                <a:srgbClr val="333333"/>
              </a:buClr>
              <a:buSzPts val="2400"/>
              <a:buFont typeface="Spectral"/>
              <a:buAutoNum type="arabicPeriod"/>
            </a:pPr>
            <a:r>
              <a:rPr lang="en-IN"/>
              <a:t>The non-linear control technique of SMC is formulated, with states formulated as errors, its derivative and integral</a:t>
            </a:r>
            <a:endParaRPr/>
          </a:p>
          <a:p>
            <a:pPr indent="-381000" lvl="0" marL="457200" rtl="0" algn="l">
              <a:lnSpc>
                <a:spcPct val="100000"/>
              </a:lnSpc>
              <a:spcBef>
                <a:spcPts val="0"/>
              </a:spcBef>
              <a:spcAft>
                <a:spcPts val="0"/>
              </a:spcAft>
              <a:buClr>
                <a:srgbClr val="333333"/>
              </a:buClr>
              <a:buSzPts val="2400"/>
              <a:buFont typeface="Spectral"/>
              <a:buAutoNum type="arabicPeriod"/>
            </a:pPr>
            <a:r>
              <a:rPr lang="en-IN"/>
              <a:t>It defines the sliding surface as a function of these three terms and finds the control input.</a:t>
            </a:r>
            <a:endParaRPr/>
          </a:p>
          <a:p>
            <a:pPr indent="-381000" lvl="0" marL="457200" rtl="0" algn="l">
              <a:lnSpc>
                <a:spcPct val="100000"/>
              </a:lnSpc>
              <a:spcBef>
                <a:spcPts val="0"/>
              </a:spcBef>
              <a:spcAft>
                <a:spcPts val="0"/>
              </a:spcAft>
              <a:buClr>
                <a:srgbClr val="333333"/>
              </a:buClr>
              <a:buSzPts val="2400"/>
              <a:buFont typeface="Spectral"/>
              <a:buAutoNum type="arabicPeriod"/>
            </a:pPr>
            <a:r>
              <a:rPr lang="en-IN"/>
              <a:t>In order to avoid chattering due to usage of signum function in SMC, this paper uses a sigmod-like function</a:t>
            </a:r>
            <a:endParaRPr/>
          </a:p>
          <a:p>
            <a:pPr indent="-381000" lvl="0" marL="457200" rtl="0" algn="l">
              <a:lnSpc>
                <a:spcPct val="100000"/>
              </a:lnSpc>
              <a:spcBef>
                <a:spcPts val="0"/>
              </a:spcBef>
              <a:spcAft>
                <a:spcPts val="0"/>
              </a:spcAft>
              <a:buClr>
                <a:srgbClr val="333333"/>
              </a:buClr>
              <a:buSzPts val="2400"/>
              <a:buFont typeface="Spectral"/>
              <a:buAutoNum type="arabicPeriod"/>
            </a:pPr>
            <a:r>
              <a:rPr lang="en-IN"/>
              <a:t>The paper shows the asymptotic stability of the controller using Lyapunov function and provides simulation results for tracking a circular trajectory. </a:t>
            </a:r>
            <a:endParaRPr/>
          </a:p>
        </p:txBody>
      </p:sp>
      <p:sp>
        <p:nvSpPr>
          <p:cNvPr id="176" name="Google Shape;176;p25"/>
          <p:cNvSpPr txBox="1"/>
          <p:nvPr/>
        </p:nvSpPr>
        <p:spPr>
          <a:xfrm>
            <a:off x="582450" y="6230700"/>
            <a:ext cx="11085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aseline="30000" lang="en-IN" sz="1200">
                <a:solidFill>
                  <a:srgbClr val="333333"/>
                </a:solidFill>
                <a:highlight>
                  <a:srgbClr val="FFFFFF"/>
                </a:highlight>
              </a:rPr>
              <a:t>1</a:t>
            </a:r>
            <a:r>
              <a:rPr lang="en-IN" sz="1200">
                <a:solidFill>
                  <a:srgbClr val="333333"/>
                </a:solidFill>
                <a:highlight>
                  <a:srgbClr val="FFFFFF"/>
                </a:highlight>
              </a:rPr>
              <a:t>H. Bang and Y. S. Lee, "Implementation of a Ball and Plate Control System Using Sliding Mode Control," in </a:t>
            </a:r>
            <a:r>
              <a:rPr i="1" lang="en-IN" sz="1200">
                <a:solidFill>
                  <a:srgbClr val="333333"/>
                </a:solidFill>
                <a:highlight>
                  <a:srgbClr val="FFFFFF"/>
                </a:highlight>
              </a:rPr>
              <a:t>IEEE Access</a:t>
            </a:r>
            <a:r>
              <a:rPr lang="en-IN" sz="1200">
                <a:solidFill>
                  <a:srgbClr val="333333"/>
                </a:solidFill>
                <a:highlight>
                  <a:srgbClr val="FFFFFF"/>
                </a:highlight>
              </a:rPr>
              <a:t>, vol. 6, pp. 32401-32408, 2018</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idx="1" type="subTitle"/>
          </p:nvPr>
        </p:nvSpPr>
        <p:spPr>
          <a:xfrm>
            <a:off x="702000" y="852075"/>
            <a:ext cx="10788000" cy="46812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2400"/>
              <a:buNone/>
            </a:pPr>
            <a:r>
              <a:rPr i="1" lang="en-IN" sz="1800" u="sng"/>
              <a:t>Comparison Between Different Methods of Control of Ball and Plate System with 6DOF Stewart Platform</a:t>
            </a:r>
            <a:r>
              <a:rPr i="1" lang="en-IN" sz="1800"/>
              <a:t> </a:t>
            </a:r>
            <a:r>
              <a:rPr baseline="30000" i="1" lang="en-IN" sz="1800"/>
              <a:t>2</a:t>
            </a:r>
            <a:endParaRPr baseline="30000" i="1" sz="1800"/>
          </a:p>
          <a:p>
            <a:pPr indent="0" lvl="0" marL="457200" rtl="0" algn="l">
              <a:lnSpc>
                <a:spcPct val="100000"/>
              </a:lnSpc>
              <a:spcBef>
                <a:spcPts val="0"/>
              </a:spcBef>
              <a:spcAft>
                <a:spcPts val="0"/>
              </a:spcAft>
              <a:buNone/>
            </a:pPr>
            <a:r>
              <a:t/>
            </a:r>
            <a:endParaRPr baseline="30000" i="1" sz="500" u="sng"/>
          </a:p>
          <a:p>
            <a:pPr indent="-381000" lvl="0" marL="457200" rtl="0" algn="l">
              <a:lnSpc>
                <a:spcPct val="100000"/>
              </a:lnSpc>
              <a:spcBef>
                <a:spcPts val="0"/>
              </a:spcBef>
              <a:spcAft>
                <a:spcPts val="0"/>
              </a:spcAft>
              <a:buClr>
                <a:srgbClr val="333333"/>
              </a:buClr>
              <a:buSzPts val="2400"/>
              <a:buFont typeface="Spectral"/>
              <a:buAutoNum type="arabicPeriod"/>
            </a:pPr>
            <a:r>
              <a:rPr lang="en-IN"/>
              <a:t>The paper implements four different controllers for control of the system</a:t>
            </a:r>
            <a:endParaRPr/>
          </a:p>
          <a:p>
            <a:pPr indent="-381000" lvl="0" marL="457200" rtl="0" algn="l">
              <a:lnSpc>
                <a:spcPct val="100000"/>
              </a:lnSpc>
              <a:spcBef>
                <a:spcPts val="0"/>
              </a:spcBef>
              <a:spcAft>
                <a:spcPts val="0"/>
              </a:spcAft>
              <a:buClr>
                <a:srgbClr val="333333"/>
              </a:buClr>
              <a:buSzPts val="2400"/>
              <a:buFont typeface="Spectral"/>
              <a:buAutoNum type="arabicPeriod"/>
            </a:pPr>
            <a:r>
              <a:rPr lang="en-IN"/>
              <a:t>The system dynamics are presented based on Euler-Lagrange equations</a:t>
            </a:r>
            <a:endParaRPr/>
          </a:p>
          <a:p>
            <a:pPr indent="-381000" lvl="0" marL="457200" rtl="0" algn="l">
              <a:lnSpc>
                <a:spcPct val="100000"/>
              </a:lnSpc>
              <a:spcBef>
                <a:spcPts val="0"/>
              </a:spcBef>
              <a:spcAft>
                <a:spcPts val="0"/>
              </a:spcAft>
              <a:buClr>
                <a:srgbClr val="333333"/>
              </a:buClr>
              <a:buSzPts val="2400"/>
              <a:buFont typeface="Spectral"/>
              <a:buAutoNum type="arabicPeriod"/>
            </a:pPr>
            <a:r>
              <a:rPr lang="en-IN"/>
              <a:t>The paper considers </a:t>
            </a:r>
            <a:r>
              <a:rPr lang="en-IN"/>
              <a:t>performance</a:t>
            </a:r>
            <a:r>
              <a:rPr lang="en-IN"/>
              <a:t> requirements such as response time, maximum overshoot and steady-state error of the outputs, in order to compare between the different methods of control.</a:t>
            </a:r>
            <a:endParaRPr/>
          </a:p>
          <a:p>
            <a:pPr indent="-381000" lvl="0" marL="457200" rtl="0" algn="l">
              <a:lnSpc>
                <a:spcPct val="100000"/>
              </a:lnSpc>
              <a:spcBef>
                <a:spcPts val="0"/>
              </a:spcBef>
              <a:spcAft>
                <a:spcPts val="0"/>
              </a:spcAft>
              <a:buClr>
                <a:srgbClr val="333333"/>
              </a:buClr>
              <a:buSzPts val="2400"/>
              <a:buFont typeface="Spectral"/>
              <a:buAutoNum type="arabicPeriod"/>
            </a:pPr>
            <a:r>
              <a:rPr lang="en-IN"/>
              <a:t>The paper implements PID, LQR, SMC &amp; Fuzzy controllers</a:t>
            </a:r>
            <a:endParaRPr/>
          </a:p>
          <a:p>
            <a:pPr indent="-381000" lvl="0" marL="457200" rtl="0" algn="l">
              <a:lnSpc>
                <a:spcPct val="100000"/>
              </a:lnSpc>
              <a:spcBef>
                <a:spcPts val="0"/>
              </a:spcBef>
              <a:spcAft>
                <a:spcPts val="0"/>
              </a:spcAft>
              <a:buClr>
                <a:srgbClr val="333333"/>
              </a:buClr>
              <a:buSzPts val="2400"/>
              <a:buFont typeface="Spectral"/>
              <a:buAutoNum type="arabicPeriod"/>
            </a:pPr>
            <a:r>
              <a:rPr lang="en-IN"/>
              <a:t>The paper produces the simulation results and does a performance comparison between these controllers</a:t>
            </a:r>
            <a:endParaRPr/>
          </a:p>
          <a:p>
            <a:pPr indent="-381000" lvl="0" marL="457200" rtl="0" algn="l">
              <a:lnSpc>
                <a:spcPct val="100000"/>
              </a:lnSpc>
              <a:spcBef>
                <a:spcPts val="0"/>
              </a:spcBef>
              <a:spcAft>
                <a:spcPts val="0"/>
              </a:spcAft>
              <a:buClr>
                <a:srgbClr val="333333"/>
              </a:buClr>
              <a:buSzPts val="2400"/>
              <a:buFont typeface="Spectral"/>
              <a:buAutoNum type="arabicPeriod"/>
            </a:pPr>
            <a:r>
              <a:rPr lang="en-IN"/>
              <a:t>The results show that SMC performs better than the other three techniques, with better response times, lower steady state errors while tracking both static and dynamic reference trajectories, as it overcomes modeling imprecision and parameter variations </a:t>
            </a:r>
            <a:endParaRPr/>
          </a:p>
        </p:txBody>
      </p:sp>
      <p:sp>
        <p:nvSpPr>
          <p:cNvPr id="182" name="Google Shape;182;p26"/>
          <p:cNvSpPr txBox="1"/>
          <p:nvPr/>
        </p:nvSpPr>
        <p:spPr>
          <a:xfrm>
            <a:off x="582450" y="6230700"/>
            <a:ext cx="11085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aseline="30000" lang="en-IN" sz="1200">
                <a:solidFill>
                  <a:srgbClr val="333333"/>
                </a:solidFill>
                <a:highlight>
                  <a:srgbClr val="FFFFFF"/>
                </a:highlight>
              </a:rPr>
              <a:t>2</a:t>
            </a:r>
            <a:r>
              <a:rPr lang="en-IN" sz="1200">
                <a:solidFill>
                  <a:srgbClr val="333333"/>
                </a:solidFill>
                <a:highlight>
                  <a:srgbClr val="FFFFFF"/>
                </a:highlight>
              </a:rPr>
              <a:t>Aghiad KASSEM, Hassan HADDAD, Chadi ALBITAR,Comparison Between Different Methods of Control of Ball and Plate System with 6DOF Stewart Platform,</a:t>
            </a:r>
            <a:endParaRPr sz="1200">
              <a:solidFill>
                <a:srgbClr val="333333"/>
              </a:solidFill>
              <a:highlight>
                <a:srgbClr val="FFFFFF"/>
              </a:highlight>
            </a:endParaRPr>
          </a:p>
          <a:p>
            <a:pPr indent="0" lvl="0" marL="0" rtl="0" algn="l">
              <a:spcBef>
                <a:spcPts val="0"/>
              </a:spcBef>
              <a:spcAft>
                <a:spcPts val="0"/>
              </a:spcAft>
              <a:buClr>
                <a:schemeClr val="dk1"/>
              </a:buClr>
              <a:buSzPts val="1100"/>
              <a:buFont typeface="Arial"/>
              <a:buNone/>
            </a:pPr>
            <a:r>
              <a:rPr lang="en-IN" sz="1200">
                <a:solidFill>
                  <a:srgbClr val="333333"/>
                </a:solidFill>
                <a:highlight>
                  <a:srgbClr val="FFFFFF"/>
                </a:highlight>
              </a:rPr>
              <a:t>IFAC-PapersOnLine, Volume 48, Issue 11, 2015, Pages 47-52</a:t>
            </a:r>
            <a:endParaRPr sz="1200">
              <a:solidFill>
                <a:srgbClr val="333333"/>
              </a:solidFill>
              <a:highlight>
                <a:srgbClr val="FFFFFF"/>
              </a:highlight>
            </a:endParaRPr>
          </a:p>
          <a:p>
            <a:pPr indent="0" lvl="0" marL="0" rtl="0" algn="l">
              <a:spcBef>
                <a:spcPts val="0"/>
              </a:spcBef>
              <a:spcAft>
                <a:spcPts val="0"/>
              </a:spcAft>
              <a:buNone/>
            </a:pPr>
            <a:r>
              <a:t/>
            </a:r>
            <a:endParaRPr sz="1200">
              <a:solidFill>
                <a:srgbClr val="333333"/>
              </a:solidFill>
              <a:highlight>
                <a:srgbClr val="FFFFFF"/>
              </a:highlight>
            </a:endParaRPr>
          </a:p>
        </p:txBody>
      </p:sp>
      <p:sp>
        <p:nvSpPr>
          <p:cNvPr id="183" name="Google Shape;183;p26"/>
          <p:cNvSpPr txBox="1"/>
          <p:nvPr>
            <p:ph type="ctrTitle"/>
          </p:nvPr>
        </p:nvSpPr>
        <p:spPr>
          <a:xfrm>
            <a:off x="975300" y="-6150"/>
            <a:ext cx="10241400" cy="7014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IN" sz="4400"/>
              <a:t>LITERATURE REVIEW </a:t>
            </a:r>
            <a:endParaRPr sz="4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ph idx="1" type="subTitle"/>
          </p:nvPr>
        </p:nvSpPr>
        <p:spPr>
          <a:xfrm>
            <a:off x="702000" y="852075"/>
            <a:ext cx="10788000" cy="468120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2400"/>
              <a:buNone/>
            </a:pPr>
            <a:r>
              <a:rPr i="1" lang="en-IN" sz="1800" u="sng"/>
              <a:t>Model Predictive Control of a Ball and Plate laboratory model</a:t>
            </a:r>
            <a:r>
              <a:rPr i="1" lang="en-IN" sz="1800"/>
              <a:t> </a:t>
            </a:r>
            <a:r>
              <a:rPr baseline="30000" i="1" lang="en-IN" sz="1800"/>
              <a:t>3</a:t>
            </a:r>
            <a:endParaRPr baseline="30000" i="1" sz="1800"/>
          </a:p>
          <a:p>
            <a:pPr indent="0" lvl="0" marL="457200" rtl="0" algn="l">
              <a:lnSpc>
                <a:spcPct val="100000"/>
              </a:lnSpc>
              <a:spcBef>
                <a:spcPts val="0"/>
              </a:spcBef>
              <a:spcAft>
                <a:spcPts val="0"/>
              </a:spcAft>
              <a:buNone/>
            </a:pPr>
            <a:r>
              <a:t/>
            </a:r>
            <a:endParaRPr baseline="30000" i="1" sz="500" u="sng"/>
          </a:p>
          <a:p>
            <a:pPr indent="-381000" lvl="0" marL="457200" rtl="0" algn="l">
              <a:lnSpc>
                <a:spcPct val="100000"/>
              </a:lnSpc>
              <a:spcBef>
                <a:spcPts val="0"/>
              </a:spcBef>
              <a:spcAft>
                <a:spcPts val="0"/>
              </a:spcAft>
              <a:buClr>
                <a:srgbClr val="333333"/>
              </a:buClr>
              <a:buSzPts val="2400"/>
              <a:buFont typeface="Spectral"/>
              <a:buAutoNum type="arabicPeriod"/>
            </a:pPr>
            <a:r>
              <a:rPr lang="en-IN"/>
              <a:t>The paper implements MPC, which is a state predictive control algorithm and this paper uses linear predictor for the states</a:t>
            </a:r>
            <a:endParaRPr/>
          </a:p>
          <a:p>
            <a:pPr indent="-381000" lvl="0" marL="457200" rtl="0" algn="l">
              <a:lnSpc>
                <a:spcPct val="100000"/>
              </a:lnSpc>
              <a:spcBef>
                <a:spcPts val="0"/>
              </a:spcBef>
              <a:spcAft>
                <a:spcPts val="0"/>
              </a:spcAft>
              <a:buClr>
                <a:srgbClr val="333333"/>
              </a:buClr>
              <a:buSzPts val="2400"/>
              <a:buFont typeface="Spectral"/>
              <a:buAutoNum type="arabicPeriod"/>
            </a:pPr>
            <a:r>
              <a:rPr lang="en-IN"/>
              <a:t>It presents the model of the system, linear predictor and the cost function that needs to be minimized over the horizon of prediction &amp; control</a:t>
            </a:r>
            <a:endParaRPr/>
          </a:p>
          <a:p>
            <a:pPr indent="-381000" lvl="0" marL="457200" rtl="0" algn="l">
              <a:lnSpc>
                <a:spcPct val="100000"/>
              </a:lnSpc>
              <a:spcBef>
                <a:spcPts val="0"/>
              </a:spcBef>
              <a:spcAft>
                <a:spcPts val="0"/>
              </a:spcAft>
              <a:buClr>
                <a:srgbClr val="333333"/>
              </a:buClr>
              <a:buSzPts val="2400"/>
              <a:buFont typeface="Spectral"/>
              <a:buAutoNum type="arabicPeriod"/>
            </a:pPr>
            <a:r>
              <a:rPr lang="en-IN"/>
              <a:t>It uses the reference trajectory and the predicted states to arrive at the optimal control law, which minimizes the cost function</a:t>
            </a:r>
            <a:endParaRPr/>
          </a:p>
          <a:p>
            <a:pPr indent="-381000" lvl="0" marL="457200" rtl="0" algn="l">
              <a:lnSpc>
                <a:spcPct val="100000"/>
              </a:lnSpc>
              <a:spcBef>
                <a:spcPts val="0"/>
              </a:spcBef>
              <a:spcAft>
                <a:spcPts val="0"/>
              </a:spcAft>
              <a:buClr>
                <a:srgbClr val="333333"/>
              </a:buClr>
              <a:buSzPts val="2400"/>
              <a:buFont typeface="Spectral"/>
              <a:buAutoNum type="arabicPeriod"/>
            </a:pPr>
            <a:r>
              <a:rPr lang="en-IN"/>
              <a:t>It implements the models for ball &amp; plate system as well as the servo motors </a:t>
            </a:r>
            <a:endParaRPr/>
          </a:p>
          <a:p>
            <a:pPr indent="-381000" lvl="0" marL="457200" rtl="0" algn="l">
              <a:lnSpc>
                <a:spcPct val="100000"/>
              </a:lnSpc>
              <a:spcBef>
                <a:spcPts val="0"/>
              </a:spcBef>
              <a:spcAft>
                <a:spcPts val="0"/>
              </a:spcAft>
              <a:buClr>
                <a:srgbClr val="333333"/>
              </a:buClr>
              <a:buSzPts val="2400"/>
              <a:buFont typeface="Spectral"/>
              <a:buAutoNum type="arabicPeriod"/>
            </a:pPr>
            <a:r>
              <a:rPr lang="en-IN"/>
              <a:t>It implements the linear state predictor based on the linearization of system dynamics using Jacobian matrix around the equilibrium point</a:t>
            </a:r>
            <a:endParaRPr/>
          </a:p>
          <a:p>
            <a:pPr indent="-381000" lvl="0" marL="457200" rtl="0" algn="l">
              <a:lnSpc>
                <a:spcPct val="100000"/>
              </a:lnSpc>
              <a:spcBef>
                <a:spcPts val="0"/>
              </a:spcBef>
              <a:spcAft>
                <a:spcPts val="0"/>
              </a:spcAft>
              <a:buClr>
                <a:srgbClr val="333333"/>
              </a:buClr>
              <a:buSzPts val="2400"/>
              <a:buFont typeface="Spectral"/>
              <a:buAutoNum type="arabicPeriod"/>
            </a:pPr>
            <a:r>
              <a:rPr lang="en-IN"/>
              <a:t>Simulation as well as experimental results are provided for MPC towards tracking circular and square trajectories</a:t>
            </a:r>
            <a:endParaRPr/>
          </a:p>
        </p:txBody>
      </p:sp>
      <p:sp>
        <p:nvSpPr>
          <p:cNvPr id="189" name="Google Shape;189;p27"/>
          <p:cNvSpPr txBox="1"/>
          <p:nvPr/>
        </p:nvSpPr>
        <p:spPr>
          <a:xfrm>
            <a:off x="582450" y="6230700"/>
            <a:ext cx="11085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aseline="30000" lang="en-IN" sz="1200">
                <a:solidFill>
                  <a:srgbClr val="333333"/>
                </a:solidFill>
                <a:highlight>
                  <a:srgbClr val="FFFFFF"/>
                </a:highlight>
              </a:rPr>
              <a:t>3</a:t>
            </a:r>
            <a:r>
              <a:rPr lang="en-IN" sz="1200">
                <a:solidFill>
                  <a:srgbClr val="333333"/>
                </a:solidFill>
                <a:highlight>
                  <a:srgbClr val="FFFFFF"/>
                </a:highlight>
              </a:rPr>
              <a:t>Oravec, M., &amp; Jadlovská, A. (2015). Model Predictive Control of a Ball and Plate laboratory model. 2015 IEEE 13th International Symposium on Applied Machine Intelligence and Informatics (SAMI), 165-170.</a:t>
            </a:r>
            <a:endParaRPr sz="1200">
              <a:solidFill>
                <a:srgbClr val="333333"/>
              </a:solidFill>
              <a:highlight>
                <a:srgbClr val="FFFFFF"/>
              </a:highlight>
            </a:endParaRPr>
          </a:p>
          <a:p>
            <a:pPr indent="0" lvl="0" marL="0" rtl="0" algn="l">
              <a:spcBef>
                <a:spcPts val="0"/>
              </a:spcBef>
              <a:spcAft>
                <a:spcPts val="0"/>
              </a:spcAft>
              <a:buNone/>
            </a:pPr>
            <a:r>
              <a:t/>
            </a:r>
            <a:endParaRPr sz="1200">
              <a:solidFill>
                <a:srgbClr val="333333"/>
              </a:solidFill>
              <a:highlight>
                <a:srgbClr val="FFFFFF"/>
              </a:highlight>
            </a:endParaRPr>
          </a:p>
        </p:txBody>
      </p:sp>
      <p:sp>
        <p:nvSpPr>
          <p:cNvPr id="190" name="Google Shape;190;p27"/>
          <p:cNvSpPr txBox="1"/>
          <p:nvPr>
            <p:ph type="ctrTitle"/>
          </p:nvPr>
        </p:nvSpPr>
        <p:spPr>
          <a:xfrm>
            <a:off x="975300" y="-6150"/>
            <a:ext cx="10241400" cy="7014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IN" sz="4400"/>
              <a:t>LITERATURE REVIEW </a:t>
            </a:r>
            <a:endParaRPr sz="4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ctrTitle"/>
          </p:nvPr>
        </p:nvSpPr>
        <p:spPr>
          <a:xfrm>
            <a:off x="975300" y="2594550"/>
            <a:ext cx="10241400" cy="16689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IN"/>
              <a:t>IMPLEMENTATION</a:t>
            </a:r>
            <a:r>
              <a:rPr lang="en-IN"/>
              <a:t> OF CONTROL ALGORITHMS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idx="1" type="subTitle"/>
          </p:nvPr>
        </p:nvSpPr>
        <p:spPr>
          <a:xfrm>
            <a:off x="975300" y="992000"/>
            <a:ext cx="10241400" cy="5484900"/>
          </a:xfrm>
          <a:prstGeom prst="rect">
            <a:avLst/>
          </a:prstGeom>
          <a:noFill/>
          <a:ln>
            <a:noFill/>
          </a:ln>
        </p:spPr>
        <p:txBody>
          <a:bodyPr anchorCtr="0" anchor="t" bIns="0" lIns="0" spcFirstLastPara="1" rIns="0" wrap="square" tIns="0">
            <a:noAutofit/>
          </a:bodyPr>
          <a:lstStyle/>
          <a:p>
            <a:pPr indent="-381000" lvl="0" marL="457200" rtl="0" algn="l">
              <a:lnSpc>
                <a:spcPct val="100000"/>
              </a:lnSpc>
              <a:spcBef>
                <a:spcPts val="1000"/>
              </a:spcBef>
              <a:spcAft>
                <a:spcPts val="0"/>
              </a:spcAft>
              <a:buSzPts val="2400"/>
              <a:buChar char="●"/>
            </a:pPr>
            <a:r>
              <a:rPr lang="en-IN"/>
              <a:t>Error is defined as 				    , </a:t>
            </a:r>
            <a:r>
              <a:rPr lang="en-IN"/>
              <a:t>where, 	        denote the desired and current states of the ball respectively.</a:t>
            </a:r>
            <a:endParaRPr/>
          </a:p>
          <a:p>
            <a:pPr indent="-381000" lvl="0" marL="457200" rtl="0" algn="l">
              <a:lnSpc>
                <a:spcPct val="100000"/>
              </a:lnSpc>
              <a:spcBef>
                <a:spcPts val="1000"/>
              </a:spcBef>
              <a:spcAft>
                <a:spcPts val="0"/>
              </a:spcAft>
              <a:buSzPts val="2400"/>
              <a:buChar char="●"/>
            </a:pPr>
            <a:r>
              <a:rPr lang="en-IN"/>
              <a:t>Here, state refers to the position of the ball on the plate with respect to the plate’s surface, thus, </a:t>
            </a:r>
            <a:endParaRPr/>
          </a:p>
          <a:p>
            <a:pPr indent="-381000" lvl="0" marL="457200" rtl="0" algn="l">
              <a:lnSpc>
                <a:spcPct val="100000"/>
              </a:lnSpc>
              <a:spcBef>
                <a:spcPts val="1000"/>
              </a:spcBef>
              <a:spcAft>
                <a:spcPts val="0"/>
              </a:spcAft>
              <a:buSzPts val="2400"/>
              <a:buChar char="●"/>
            </a:pPr>
            <a:r>
              <a:rPr lang="en-IN"/>
              <a:t>Thus, the control input can be designed as,</a:t>
            </a:r>
            <a:endParaRPr/>
          </a:p>
          <a:p>
            <a:pPr indent="0" lvl="0" marL="0" rtl="0" algn="l">
              <a:lnSpc>
                <a:spcPct val="100000"/>
              </a:lnSpc>
              <a:spcBef>
                <a:spcPts val="1000"/>
              </a:spcBef>
              <a:spcAft>
                <a:spcPts val="0"/>
              </a:spcAft>
              <a:buNone/>
            </a:pPr>
            <a:r>
              <a:t/>
            </a:r>
            <a:endParaRPr/>
          </a:p>
          <a:p>
            <a:pPr indent="0" lvl="0" marL="0" rtl="0" algn="l">
              <a:lnSpc>
                <a:spcPct val="100000"/>
              </a:lnSpc>
              <a:spcBef>
                <a:spcPts val="1000"/>
              </a:spcBef>
              <a:spcAft>
                <a:spcPts val="0"/>
              </a:spcAft>
              <a:buNone/>
            </a:pPr>
            <a:r>
              <a:t/>
            </a:r>
            <a:endParaRPr/>
          </a:p>
          <a:p>
            <a:pPr indent="0" lvl="0" marL="0" rtl="0" algn="l">
              <a:lnSpc>
                <a:spcPct val="100000"/>
              </a:lnSpc>
              <a:spcBef>
                <a:spcPts val="1000"/>
              </a:spcBef>
              <a:spcAft>
                <a:spcPts val="0"/>
              </a:spcAft>
              <a:buNone/>
            </a:pPr>
            <a:r>
              <a:t/>
            </a:r>
            <a:endParaRPr/>
          </a:p>
          <a:p>
            <a:pPr indent="-381000" lvl="0" marL="457200" rtl="0" algn="l">
              <a:lnSpc>
                <a:spcPct val="100000"/>
              </a:lnSpc>
              <a:spcBef>
                <a:spcPts val="1000"/>
              </a:spcBef>
              <a:spcAft>
                <a:spcPts val="0"/>
              </a:spcAft>
              <a:buSzPts val="2400"/>
              <a:buChar char="●"/>
            </a:pPr>
            <a:r>
              <a:rPr lang="en-IN"/>
              <a:t>It has been implemented in MATLAB, resulting in relatively poor tracking results.</a:t>
            </a:r>
            <a:endParaRPr/>
          </a:p>
          <a:p>
            <a:pPr indent="0" lvl="0" marL="0" rtl="0" algn="l">
              <a:lnSpc>
                <a:spcPct val="100000"/>
              </a:lnSpc>
              <a:spcBef>
                <a:spcPts val="1000"/>
              </a:spcBef>
              <a:spcAft>
                <a:spcPts val="0"/>
              </a:spcAft>
              <a:buNone/>
            </a:pPr>
            <a:r>
              <a:t/>
            </a:r>
            <a:endParaRPr/>
          </a:p>
          <a:p>
            <a:pPr indent="0" lvl="0" marL="0" rtl="0" algn="l">
              <a:lnSpc>
                <a:spcPct val="100000"/>
              </a:lnSpc>
              <a:spcBef>
                <a:spcPts val="1000"/>
              </a:spcBef>
              <a:spcAft>
                <a:spcPts val="1000"/>
              </a:spcAft>
              <a:buNone/>
            </a:pPr>
            <a:r>
              <a:t/>
            </a:r>
            <a:endParaRPr/>
          </a:p>
        </p:txBody>
      </p:sp>
      <p:sp>
        <p:nvSpPr>
          <p:cNvPr id="201" name="Google Shape;201;p29"/>
          <p:cNvSpPr txBox="1"/>
          <p:nvPr>
            <p:ph type="ctrTitle"/>
          </p:nvPr>
        </p:nvSpPr>
        <p:spPr>
          <a:xfrm>
            <a:off x="975308" y="-204011"/>
            <a:ext cx="10241400" cy="813600"/>
          </a:xfrm>
          <a:prstGeom prst="rect">
            <a:avLst/>
          </a:prstGeom>
          <a:noFill/>
          <a:ln>
            <a:noFill/>
          </a:ln>
        </p:spPr>
        <p:txBody>
          <a:bodyPr anchorCtr="0" anchor="b" bIns="0" lIns="0" spcFirstLastPara="1" rIns="0" wrap="square" tIns="0">
            <a:noAutofit/>
          </a:bodyPr>
          <a:lstStyle/>
          <a:p>
            <a:pPr indent="-444500" lvl="0" marL="457200" rtl="0" algn="ctr">
              <a:lnSpc>
                <a:spcPct val="90000"/>
              </a:lnSpc>
              <a:spcBef>
                <a:spcPts val="0"/>
              </a:spcBef>
              <a:spcAft>
                <a:spcPts val="0"/>
              </a:spcAft>
              <a:buSzPts val="3400"/>
              <a:buAutoNum type="arabicPeriod"/>
            </a:pPr>
            <a:r>
              <a:rPr lang="en-IN" sz="3400" u="sng"/>
              <a:t>Proportional Integral Derivative (PID)</a:t>
            </a:r>
            <a:endParaRPr sz="3400" u="sng"/>
          </a:p>
        </p:txBody>
      </p:sp>
      <p:pic>
        <p:nvPicPr>
          <p:cNvPr id="202" name="Google Shape;202;p29"/>
          <p:cNvPicPr preferRelativeResize="0"/>
          <p:nvPr/>
        </p:nvPicPr>
        <p:blipFill>
          <a:blip r:embed="rId3">
            <a:alphaModFix/>
          </a:blip>
          <a:stretch>
            <a:fillRect/>
          </a:stretch>
        </p:blipFill>
        <p:spPr>
          <a:xfrm>
            <a:off x="3957038" y="992000"/>
            <a:ext cx="1948473" cy="382050"/>
          </a:xfrm>
          <a:prstGeom prst="rect">
            <a:avLst/>
          </a:prstGeom>
          <a:noFill/>
          <a:ln>
            <a:noFill/>
          </a:ln>
        </p:spPr>
      </p:pic>
      <p:pic>
        <p:nvPicPr>
          <p:cNvPr id="203" name="Google Shape;203;p29"/>
          <p:cNvPicPr preferRelativeResize="0"/>
          <p:nvPr/>
        </p:nvPicPr>
        <p:blipFill>
          <a:blip r:embed="rId4">
            <a:alphaModFix/>
          </a:blip>
          <a:stretch>
            <a:fillRect/>
          </a:stretch>
        </p:blipFill>
        <p:spPr>
          <a:xfrm>
            <a:off x="6981138" y="992000"/>
            <a:ext cx="1008367" cy="382050"/>
          </a:xfrm>
          <a:prstGeom prst="rect">
            <a:avLst/>
          </a:prstGeom>
          <a:noFill/>
          <a:ln>
            <a:noFill/>
          </a:ln>
        </p:spPr>
      </p:pic>
      <p:pic>
        <p:nvPicPr>
          <p:cNvPr id="204" name="Google Shape;204;p29"/>
          <p:cNvPicPr preferRelativeResize="0"/>
          <p:nvPr/>
        </p:nvPicPr>
        <p:blipFill>
          <a:blip r:embed="rId5">
            <a:alphaModFix/>
          </a:blip>
          <a:stretch>
            <a:fillRect/>
          </a:stretch>
        </p:blipFill>
        <p:spPr>
          <a:xfrm>
            <a:off x="3426622" y="3196988"/>
            <a:ext cx="5338750" cy="1074916"/>
          </a:xfrm>
          <a:prstGeom prst="rect">
            <a:avLst/>
          </a:prstGeom>
          <a:noFill/>
          <a:ln>
            <a:noFill/>
          </a:ln>
        </p:spPr>
      </p:pic>
      <p:pic>
        <p:nvPicPr>
          <p:cNvPr id="205" name="Google Shape;205;p29"/>
          <p:cNvPicPr preferRelativeResize="0"/>
          <p:nvPr/>
        </p:nvPicPr>
        <p:blipFill>
          <a:blip r:embed="rId6">
            <a:alphaModFix/>
          </a:blip>
          <a:stretch>
            <a:fillRect/>
          </a:stretch>
        </p:blipFill>
        <p:spPr>
          <a:xfrm>
            <a:off x="4794038" y="2143149"/>
            <a:ext cx="2349475" cy="534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ph idx="1" type="subTitle"/>
          </p:nvPr>
        </p:nvSpPr>
        <p:spPr>
          <a:xfrm>
            <a:off x="975300" y="992000"/>
            <a:ext cx="10241400" cy="5484900"/>
          </a:xfrm>
          <a:prstGeom prst="rect">
            <a:avLst/>
          </a:prstGeom>
          <a:noFill/>
          <a:ln>
            <a:noFill/>
          </a:ln>
        </p:spPr>
        <p:txBody>
          <a:bodyPr anchorCtr="0" anchor="t" bIns="0" lIns="0" spcFirstLastPara="1" rIns="0" wrap="square" tIns="0">
            <a:noAutofit/>
          </a:bodyPr>
          <a:lstStyle/>
          <a:p>
            <a:pPr indent="-381000" lvl="0" marL="457200" rtl="0" algn="l">
              <a:lnSpc>
                <a:spcPct val="100000"/>
              </a:lnSpc>
              <a:spcBef>
                <a:spcPts val="1000"/>
              </a:spcBef>
              <a:spcAft>
                <a:spcPts val="0"/>
              </a:spcAft>
              <a:buSzPts val="2400"/>
              <a:buChar char="●"/>
            </a:pPr>
            <a:r>
              <a:rPr lang="en-IN"/>
              <a:t>The error dynamics is defined as:</a:t>
            </a:r>
            <a:endParaRPr/>
          </a:p>
          <a:p>
            <a:pPr indent="0" lvl="0" marL="457200" rtl="0" algn="l">
              <a:lnSpc>
                <a:spcPct val="100000"/>
              </a:lnSpc>
              <a:spcBef>
                <a:spcPts val="1000"/>
              </a:spcBef>
              <a:spcAft>
                <a:spcPts val="0"/>
              </a:spcAft>
              <a:buNone/>
            </a:pPr>
            <a:r>
              <a:rPr lang="en-IN"/>
              <a:t>								</a:t>
            </a:r>
            <a:r>
              <a:rPr lang="en-IN" sz="2000"/>
              <a:t>→ Integral of error in position,  </a:t>
            </a:r>
            <a:endParaRPr sz="2000"/>
          </a:p>
          <a:p>
            <a:pPr indent="0" lvl="0" marL="4114800" rtl="0" algn="l">
              <a:lnSpc>
                <a:spcPct val="100000"/>
              </a:lnSpc>
              <a:spcBef>
                <a:spcPts val="1000"/>
              </a:spcBef>
              <a:spcAft>
                <a:spcPts val="0"/>
              </a:spcAft>
              <a:buNone/>
            </a:pPr>
            <a:r>
              <a:rPr lang="en-IN" sz="2000"/>
              <a:t>→ Error in current position and desired </a:t>
            </a:r>
            <a:r>
              <a:rPr lang="en-IN" sz="2000"/>
              <a:t>position</a:t>
            </a:r>
            <a:r>
              <a:rPr lang="en-IN" sz="2000"/>
              <a:t> of ball</a:t>
            </a:r>
            <a:endParaRPr sz="2000"/>
          </a:p>
          <a:p>
            <a:pPr indent="0" lvl="0" marL="4114800" rtl="0" algn="l">
              <a:lnSpc>
                <a:spcPct val="100000"/>
              </a:lnSpc>
              <a:spcBef>
                <a:spcPts val="1000"/>
              </a:spcBef>
              <a:spcAft>
                <a:spcPts val="0"/>
              </a:spcAft>
              <a:buNone/>
            </a:pPr>
            <a:r>
              <a:rPr lang="en-IN" sz="2000"/>
              <a:t>→</a:t>
            </a:r>
            <a:r>
              <a:rPr lang="en-IN" sz="2000"/>
              <a:t> Error in current and desired velocities of the ball</a:t>
            </a:r>
            <a:endParaRPr sz="2000"/>
          </a:p>
          <a:p>
            <a:pPr indent="0" lvl="0" marL="457200" rtl="0" algn="l">
              <a:lnSpc>
                <a:spcPct val="100000"/>
              </a:lnSpc>
              <a:spcBef>
                <a:spcPts val="1000"/>
              </a:spcBef>
              <a:spcAft>
                <a:spcPts val="0"/>
              </a:spcAft>
              <a:buNone/>
            </a:pPr>
            <a:r>
              <a:t/>
            </a:r>
            <a:endParaRPr/>
          </a:p>
          <a:p>
            <a:pPr indent="0" lvl="0" marL="457200" rtl="0" algn="l">
              <a:lnSpc>
                <a:spcPct val="100000"/>
              </a:lnSpc>
              <a:spcBef>
                <a:spcPts val="0"/>
              </a:spcBef>
              <a:spcAft>
                <a:spcPts val="0"/>
              </a:spcAft>
              <a:buNone/>
            </a:pPr>
            <a:r>
              <a:t/>
            </a:r>
            <a:endParaRPr/>
          </a:p>
          <a:p>
            <a:pPr indent="0" lvl="0" marL="457200" rtl="0" algn="l">
              <a:lnSpc>
                <a:spcPct val="100000"/>
              </a:lnSpc>
              <a:spcBef>
                <a:spcPts val="1000"/>
              </a:spcBef>
              <a:spcAft>
                <a:spcPts val="0"/>
              </a:spcAft>
              <a:buNone/>
            </a:pPr>
            <a:r>
              <a:t/>
            </a:r>
            <a:endParaRPr/>
          </a:p>
          <a:p>
            <a:pPr indent="-381000" lvl="0" marL="457200" rtl="0" algn="l">
              <a:lnSpc>
                <a:spcPct val="100000"/>
              </a:lnSpc>
              <a:spcBef>
                <a:spcPts val="1000"/>
              </a:spcBef>
              <a:spcAft>
                <a:spcPts val="0"/>
              </a:spcAft>
              <a:buSzPts val="2400"/>
              <a:buChar char="●"/>
            </a:pPr>
            <a:r>
              <a:rPr lang="en-IN"/>
              <a:t>Thus, the derivative of error with respect to time is given by:</a:t>
            </a:r>
            <a:endParaRPr/>
          </a:p>
          <a:p>
            <a:pPr indent="0" lvl="0" marL="0" rtl="0" algn="l">
              <a:lnSpc>
                <a:spcPct val="100000"/>
              </a:lnSpc>
              <a:spcBef>
                <a:spcPts val="1000"/>
              </a:spcBef>
              <a:spcAft>
                <a:spcPts val="0"/>
              </a:spcAft>
              <a:buNone/>
            </a:pPr>
            <a:r>
              <a:t/>
            </a:r>
            <a:endParaRPr/>
          </a:p>
          <a:p>
            <a:pPr indent="0" lvl="0" marL="0" rtl="0" algn="l">
              <a:lnSpc>
                <a:spcPct val="100000"/>
              </a:lnSpc>
              <a:spcBef>
                <a:spcPts val="1000"/>
              </a:spcBef>
              <a:spcAft>
                <a:spcPts val="0"/>
              </a:spcAft>
              <a:buNone/>
            </a:pPr>
            <a:r>
              <a:t/>
            </a:r>
            <a:endParaRPr/>
          </a:p>
          <a:p>
            <a:pPr indent="0" lvl="0" marL="0" rtl="0" algn="l">
              <a:lnSpc>
                <a:spcPct val="100000"/>
              </a:lnSpc>
              <a:spcBef>
                <a:spcPts val="1000"/>
              </a:spcBef>
              <a:spcAft>
                <a:spcPts val="0"/>
              </a:spcAft>
              <a:buNone/>
            </a:pPr>
            <a:r>
              <a:t/>
            </a:r>
            <a:endParaRPr/>
          </a:p>
          <a:p>
            <a:pPr indent="0" lvl="0" marL="0" rtl="0" algn="l">
              <a:lnSpc>
                <a:spcPct val="100000"/>
              </a:lnSpc>
              <a:spcBef>
                <a:spcPts val="1000"/>
              </a:spcBef>
              <a:spcAft>
                <a:spcPts val="1000"/>
              </a:spcAft>
              <a:buNone/>
            </a:pPr>
            <a:r>
              <a:t/>
            </a:r>
            <a:endParaRPr/>
          </a:p>
        </p:txBody>
      </p:sp>
      <p:sp>
        <p:nvSpPr>
          <p:cNvPr id="211" name="Google Shape;211;p30"/>
          <p:cNvSpPr txBox="1"/>
          <p:nvPr>
            <p:ph type="ctrTitle"/>
          </p:nvPr>
        </p:nvSpPr>
        <p:spPr>
          <a:xfrm>
            <a:off x="975308" y="-204011"/>
            <a:ext cx="10241400" cy="813600"/>
          </a:xfrm>
          <a:prstGeom prst="rect">
            <a:avLst/>
          </a:prstGeom>
          <a:noFill/>
          <a:ln>
            <a:noFill/>
          </a:ln>
        </p:spPr>
        <p:txBody>
          <a:bodyPr anchorCtr="0" anchor="b" bIns="0" lIns="0" spcFirstLastPara="1" rIns="0" wrap="square" tIns="0">
            <a:noAutofit/>
          </a:bodyPr>
          <a:lstStyle/>
          <a:p>
            <a:pPr indent="0" lvl="0" marL="457200" rtl="0" algn="ctr">
              <a:lnSpc>
                <a:spcPct val="90000"/>
              </a:lnSpc>
              <a:spcBef>
                <a:spcPts val="0"/>
              </a:spcBef>
              <a:spcAft>
                <a:spcPts val="0"/>
              </a:spcAft>
              <a:buNone/>
            </a:pPr>
            <a:r>
              <a:rPr lang="en-IN" sz="3400" u="sng"/>
              <a:t>2. </a:t>
            </a:r>
            <a:r>
              <a:rPr lang="en-IN" sz="3400" u="sng"/>
              <a:t>Sliding Mode Control</a:t>
            </a:r>
            <a:endParaRPr sz="3400" u="sng"/>
          </a:p>
        </p:txBody>
      </p:sp>
      <p:pic>
        <p:nvPicPr>
          <p:cNvPr id="212" name="Google Shape;212;p30"/>
          <p:cNvPicPr preferRelativeResize="0"/>
          <p:nvPr/>
        </p:nvPicPr>
        <p:blipFill>
          <a:blip r:embed="rId3">
            <a:alphaModFix/>
          </a:blip>
          <a:stretch>
            <a:fillRect/>
          </a:stretch>
        </p:blipFill>
        <p:spPr>
          <a:xfrm>
            <a:off x="1761694" y="1473650"/>
            <a:ext cx="3347507" cy="1661675"/>
          </a:xfrm>
          <a:prstGeom prst="rect">
            <a:avLst/>
          </a:prstGeom>
          <a:noFill/>
          <a:ln>
            <a:noFill/>
          </a:ln>
        </p:spPr>
      </p:pic>
      <p:pic>
        <p:nvPicPr>
          <p:cNvPr id="213" name="Google Shape;213;p30"/>
          <p:cNvPicPr preferRelativeResize="0"/>
          <p:nvPr/>
        </p:nvPicPr>
        <p:blipFill>
          <a:blip r:embed="rId4">
            <a:alphaModFix/>
          </a:blip>
          <a:stretch>
            <a:fillRect/>
          </a:stretch>
        </p:blipFill>
        <p:spPr>
          <a:xfrm>
            <a:off x="1761697" y="3230072"/>
            <a:ext cx="7656183" cy="813600"/>
          </a:xfrm>
          <a:prstGeom prst="rect">
            <a:avLst/>
          </a:prstGeom>
          <a:noFill/>
          <a:ln>
            <a:noFill/>
          </a:ln>
        </p:spPr>
      </p:pic>
      <p:pic>
        <p:nvPicPr>
          <p:cNvPr id="214" name="Google Shape;214;p30"/>
          <p:cNvPicPr preferRelativeResize="0"/>
          <p:nvPr/>
        </p:nvPicPr>
        <p:blipFill>
          <a:blip r:embed="rId5">
            <a:alphaModFix/>
          </a:blip>
          <a:stretch>
            <a:fillRect/>
          </a:stretch>
        </p:blipFill>
        <p:spPr>
          <a:xfrm>
            <a:off x="2377450" y="4733275"/>
            <a:ext cx="7422675" cy="1661675"/>
          </a:xfrm>
          <a:prstGeom prst="rect">
            <a:avLst/>
          </a:prstGeom>
          <a:noFill/>
          <a:ln>
            <a:noFill/>
          </a:ln>
        </p:spPr>
      </p:pic>
      <p:pic>
        <p:nvPicPr>
          <p:cNvPr id="215" name="Google Shape;215;p30"/>
          <p:cNvPicPr preferRelativeResize="0"/>
          <p:nvPr/>
        </p:nvPicPr>
        <p:blipFill>
          <a:blip r:embed="rId6">
            <a:alphaModFix/>
          </a:blip>
          <a:stretch>
            <a:fillRect/>
          </a:stretch>
        </p:blipFill>
        <p:spPr>
          <a:xfrm>
            <a:off x="8501438" y="1371299"/>
            <a:ext cx="2349475" cy="534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1"/>
          <p:cNvSpPr txBox="1"/>
          <p:nvPr>
            <p:ph type="ctrTitle"/>
          </p:nvPr>
        </p:nvSpPr>
        <p:spPr>
          <a:xfrm>
            <a:off x="975308" y="-204011"/>
            <a:ext cx="10241400" cy="813600"/>
          </a:xfrm>
          <a:prstGeom prst="rect">
            <a:avLst/>
          </a:prstGeom>
          <a:noFill/>
          <a:ln>
            <a:noFill/>
          </a:ln>
        </p:spPr>
        <p:txBody>
          <a:bodyPr anchorCtr="0" anchor="b" bIns="0" lIns="0" spcFirstLastPara="1" rIns="0" wrap="square" tIns="0">
            <a:noAutofit/>
          </a:bodyPr>
          <a:lstStyle/>
          <a:p>
            <a:pPr indent="0" lvl="0" marL="457200" rtl="0" algn="ctr">
              <a:spcBef>
                <a:spcPts val="0"/>
              </a:spcBef>
              <a:spcAft>
                <a:spcPts val="0"/>
              </a:spcAft>
              <a:buClr>
                <a:schemeClr val="dk1"/>
              </a:buClr>
              <a:buSzPts val="1100"/>
              <a:buFont typeface="Arial"/>
              <a:buNone/>
            </a:pPr>
            <a:r>
              <a:rPr lang="en-IN" sz="3400" u="sng"/>
              <a:t>2. Sliding Mode Control</a:t>
            </a:r>
            <a:endParaRPr sz="3400" u="sng"/>
          </a:p>
        </p:txBody>
      </p:sp>
      <p:sp>
        <p:nvSpPr>
          <p:cNvPr id="221" name="Google Shape;221;p31"/>
          <p:cNvSpPr txBox="1"/>
          <p:nvPr>
            <p:ph idx="1" type="subTitle"/>
          </p:nvPr>
        </p:nvSpPr>
        <p:spPr>
          <a:xfrm>
            <a:off x="975300" y="992000"/>
            <a:ext cx="10241400" cy="5484900"/>
          </a:xfrm>
          <a:prstGeom prst="rect">
            <a:avLst/>
          </a:prstGeom>
          <a:noFill/>
          <a:ln>
            <a:noFill/>
          </a:ln>
        </p:spPr>
        <p:txBody>
          <a:bodyPr anchorCtr="0" anchor="t" bIns="0" lIns="0" spcFirstLastPara="1" rIns="0" wrap="square" tIns="0">
            <a:noAutofit/>
          </a:bodyPr>
          <a:lstStyle/>
          <a:p>
            <a:pPr indent="-381000" lvl="0" marL="457200" rtl="0" algn="l">
              <a:lnSpc>
                <a:spcPct val="100000"/>
              </a:lnSpc>
              <a:spcBef>
                <a:spcPts val="1000"/>
              </a:spcBef>
              <a:spcAft>
                <a:spcPts val="0"/>
              </a:spcAft>
              <a:buSzPts val="2400"/>
              <a:buChar char="●"/>
            </a:pPr>
            <a:r>
              <a:rPr lang="en-IN"/>
              <a:t>The </a:t>
            </a:r>
            <a:r>
              <a:rPr lang="en-IN"/>
              <a:t>sliding surface can be designed as,</a:t>
            </a:r>
            <a:endParaRPr/>
          </a:p>
          <a:p>
            <a:pPr indent="0" lvl="0" marL="457200" rtl="0" algn="l">
              <a:lnSpc>
                <a:spcPct val="100000"/>
              </a:lnSpc>
              <a:spcBef>
                <a:spcPts val="1000"/>
              </a:spcBef>
              <a:spcAft>
                <a:spcPts val="0"/>
              </a:spcAft>
              <a:buNone/>
            </a:pPr>
            <a:r>
              <a:rPr lang="en-IN"/>
              <a:t>								</a:t>
            </a:r>
            <a:endParaRPr/>
          </a:p>
          <a:p>
            <a:pPr indent="0" lvl="0" marL="0" rtl="0" algn="l">
              <a:lnSpc>
                <a:spcPct val="100000"/>
              </a:lnSpc>
              <a:spcBef>
                <a:spcPts val="1000"/>
              </a:spcBef>
              <a:spcAft>
                <a:spcPts val="0"/>
              </a:spcAft>
              <a:buNone/>
            </a:pPr>
            <a:r>
              <a:t/>
            </a:r>
            <a:endParaRPr/>
          </a:p>
          <a:p>
            <a:pPr indent="-381000" lvl="0" marL="457200" rtl="0" algn="l">
              <a:lnSpc>
                <a:spcPct val="100000"/>
              </a:lnSpc>
              <a:spcBef>
                <a:spcPts val="1000"/>
              </a:spcBef>
              <a:spcAft>
                <a:spcPts val="0"/>
              </a:spcAft>
              <a:buSzPts val="2400"/>
              <a:buChar char="●"/>
            </a:pPr>
            <a:r>
              <a:rPr lang="en-IN"/>
              <a:t>Thus, the control input can be designed as,</a:t>
            </a:r>
            <a:endParaRPr/>
          </a:p>
          <a:p>
            <a:pPr indent="0" lvl="0" marL="457200" rtl="0" algn="l">
              <a:lnSpc>
                <a:spcPct val="100000"/>
              </a:lnSpc>
              <a:spcBef>
                <a:spcPts val="1000"/>
              </a:spcBef>
              <a:spcAft>
                <a:spcPts val="0"/>
              </a:spcAft>
              <a:buNone/>
            </a:pPr>
            <a:r>
              <a:t/>
            </a:r>
            <a:endParaRPr/>
          </a:p>
          <a:p>
            <a:pPr indent="0" lvl="0" marL="0" rtl="0" algn="l">
              <a:lnSpc>
                <a:spcPct val="115000"/>
              </a:lnSpc>
              <a:spcBef>
                <a:spcPts val="1000"/>
              </a:spcBef>
              <a:spcAft>
                <a:spcPts val="0"/>
              </a:spcAft>
              <a:buNone/>
            </a:pPr>
            <a:r>
              <a:t/>
            </a:r>
            <a:endParaRPr/>
          </a:p>
          <a:p>
            <a:pPr indent="-381000" lvl="0" marL="457200" rtl="0" algn="l">
              <a:lnSpc>
                <a:spcPct val="100000"/>
              </a:lnSpc>
              <a:spcBef>
                <a:spcPts val="1000"/>
              </a:spcBef>
              <a:spcAft>
                <a:spcPts val="0"/>
              </a:spcAft>
              <a:buSzPts val="2400"/>
              <a:buChar char="●"/>
            </a:pPr>
            <a:r>
              <a:rPr lang="en-IN"/>
              <a:t>This sigma function shown has been introduced to reduce chattering effect near the sliding surface.</a:t>
            </a:r>
            <a:endParaRPr/>
          </a:p>
          <a:p>
            <a:pPr indent="-381000" lvl="0" marL="457200" rtl="0" algn="l">
              <a:lnSpc>
                <a:spcPct val="100000"/>
              </a:lnSpc>
              <a:spcBef>
                <a:spcPts val="0"/>
              </a:spcBef>
              <a:spcAft>
                <a:spcPts val="0"/>
              </a:spcAft>
              <a:buSzPts val="2400"/>
              <a:buChar char="●"/>
            </a:pPr>
            <a:r>
              <a:rPr lang="en-IN"/>
              <a:t>The control input ensures that the error states reach the sliding surface in finite time and asymptotically converge to zero</a:t>
            </a:r>
            <a:endParaRPr/>
          </a:p>
          <a:p>
            <a:pPr indent="0" lvl="0" marL="0" rtl="0" algn="l">
              <a:lnSpc>
                <a:spcPct val="100000"/>
              </a:lnSpc>
              <a:spcBef>
                <a:spcPts val="1000"/>
              </a:spcBef>
              <a:spcAft>
                <a:spcPts val="1000"/>
              </a:spcAft>
              <a:buNone/>
            </a:pPr>
            <a:r>
              <a:t/>
            </a:r>
            <a:endParaRPr/>
          </a:p>
        </p:txBody>
      </p:sp>
      <p:pic>
        <p:nvPicPr>
          <p:cNvPr id="222" name="Google Shape;222;p31"/>
          <p:cNvPicPr preferRelativeResize="0"/>
          <p:nvPr/>
        </p:nvPicPr>
        <p:blipFill>
          <a:blip r:embed="rId3">
            <a:alphaModFix/>
          </a:blip>
          <a:stretch>
            <a:fillRect/>
          </a:stretch>
        </p:blipFill>
        <p:spPr>
          <a:xfrm>
            <a:off x="2657475" y="1489250"/>
            <a:ext cx="7258050" cy="666750"/>
          </a:xfrm>
          <a:prstGeom prst="rect">
            <a:avLst/>
          </a:prstGeom>
          <a:noFill/>
          <a:ln>
            <a:noFill/>
          </a:ln>
        </p:spPr>
      </p:pic>
      <p:pic>
        <p:nvPicPr>
          <p:cNvPr id="223" name="Google Shape;223;p31"/>
          <p:cNvPicPr preferRelativeResize="0"/>
          <p:nvPr/>
        </p:nvPicPr>
        <p:blipFill>
          <a:blip r:embed="rId4">
            <a:alphaModFix/>
          </a:blip>
          <a:stretch>
            <a:fillRect/>
          </a:stretch>
        </p:blipFill>
        <p:spPr>
          <a:xfrm>
            <a:off x="2507461" y="2949961"/>
            <a:ext cx="7558075" cy="958066"/>
          </a:xfrm>
          <a:prstGeom prst="rect">
            <a:avLst/>
          </a:prstGeom>
          <a:noFill/>
          <a:ln>
            <a:noFill/>
          </a:ln>
        </p:spPr>
      </p:pic>
      <p:sp>
        <p:nvSpPr>
          <p:cNvPr id="224" name="Google Shape;224;p31"/>
          <p:cNvSpPr txBox="1"/>
          <p:nvPr/>
        </p:nvSpPr>
        <p:spPr>
          <a:xfrm>
            <a:off x="10806825" y="6199950"/>
            <a:ext cx="1385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2400">
                <a:solidFill>
                  <a:schemeClr val="dk1"/>
                </a:solidFill>
              </a:rPr>
              <a:t>Contd...</a:t>
            </a:r>
            <a:endParaRPr sz="24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2"/>
          <p:cNvSpPr txBox="1"/>
          <p:nvPr>
            <p:ph type="ctrTitle"/>
          </p:nvPr>
        </p:nvSpPr>
        <p:spPr>
          <a:xfrm>
            <a:off x="975308" y="-204011"/>
            <a:ext cx="10241400" cy="813600"/>
          </a:xfrm>
          <a:prstGeom prst="rect">
            <a:avLst/>
          </a:prstGeom>
          <a:noFill/>
          <a:ln>
            <a:noFill/>
          </a:ln>
        </p:spPr>
        <p:txBody>
          <a:bodyPr anchorCtr="0" anchor="b" bIns="0" lIns="0" spcFirstLastPara="1" rIns="0" wrap="square" tIns="0">
            <a:noAutofit/>
          </a:bodyPr>
          <a:lstStyle/>
          <a:p>
            <a:pPr indent="0" lvl="0" marL="457200" rtl="0" algn="ctr">
              <a:spcBef>
                <a:spcPts val="0"/>
              </a:spcBef>
              <a:spcAft>
                <a:spcPts val="0"/>
              </a:spcAft>
              <a:buClr>
                <a:schemeClr val="dk1"/>
              </a:buClr>
              <a:buSzPts val="1100"/>
              <a:buFont typeface="Arial"/>
              <a:buNone/>
            </a:pPr>
            <a:r>
              <a:rPr lang="en-IN" sz="3400" u="sng"/>
              <a:t>2. Sliding Mode Control (Contd…)</a:t>
            </a:r>
            <a:endParaRPr sz="3400" u="sng"/>
          </a:p>
        </p:txBody>
      </p:sp>
      <p:sp>
        <p:nvSpPr>
          <p:cNvPr id="230" name="Google Shape;230;p32"/>
          <p:cNvSpPr txBox="1"/>
          <p:nvPr>
            <p:ph idx="1" type="subTitle"/>
          </p:nvPr>
        </p:nvSpPr>
        <p:spPr>
          <a:xfrm>
            <a:off x="975300" y="992000"/>
            <a:ext cx="10241400" cy="5484900"/>
          </a:xfrm>
          <a:prstGeom prst="rect">
            <a:avLst/>
          </a:prstGeom>
          <a:noFill/>
          <a:ln>
            <a:noFill/>
          </a:ln>
        </p:spPr>
        <p:txBody>
          <a:bodyPr anchorCtr="0" anchor="t" bIns="0" lIns="0" spcFirstLastPara="1" rIns="0" wrap="square" tIns="0">
            <a:noAutofit/>
          </a:bodyPr>
          <a:lstStyle/>
          <a:p>
            <a:pPr indent="-374650" lvl="0" marL="457200" rtl="0" algn="l">
              <a:lnSpc>
                <a:spcPct val="100000"/>
              </a:lnSpc>
              <a:spcBef>
                <a:spcPts val="1000"/>
              </a:spcBef>
              <a:spcAft>
                <a:spcPts val="0"/>
              </a:spcAft>
              <a:buSzPts val="2300"/>
              <a:buChar char="●"/>
            </a:pPr>
            <a:r>
              <a:rPr lang="en-IN" sz="2300"/>
              <a:t>Thus, the control input is as follows,</a:t>
            </a:r>
            <a:endParaRPr sz="2300"/>
          </a:p>
          <a:p>
            <a:pPr indent="0" lvl="0" marL="457200" rtl="0" algn="l">
              <a:lnSpc>
                <a:spcPct val="100000"/>
              </a:lnSpc>
              <a:spcBef>
                <a:spcPts val="1000"/>
              </a:spcBef>
              <a:spcAft>
                <a:spcPts val="0"/>
              </a:spcAft>
              <a:buNone/>
            </a:pPr>
            <a:r>
              <a:rPr lang="en-IN" sz="2300"/>
              <a:t>								</a:t>
            </a:r>
            <a:endParaRPr sz="2300"/>
          </a:p>
          <a:p>
            <a:pPr indent="0" lvl="0" marL="0" rtl="0" algn="l">
              <a:lnSpc>
                <a:spcPct val="100000"/>
              </a:lnSpc>
              <a:spcBef>
                <a:spcPts val="1000"/>
              </a:spcBef>
              <a:spcAft>
                <a:spcPts val="0"/>
              </a:spcAft>
              <a:buNone/>
            </a:pPr>
            <a:r>
              <a:t/>
            </a:r>
            <a:endParaRPr sz="2300"/>
          </a:p>
          <a:p>
            <a:pPr indent="-374650" lvl="0" marL="457200" rtl="0" algn="l">
              <a:lnSpc>
                <a:spcPct val="100000"/>
              </a:lnSpc>
              <a:spcBef>
                <a:spcPts val="1000"/>
              </a:spcBef>
              <a:spcAft>
                <a:spcPts val="0"/>
              </a:spcAft>
              <a:buSzPts val="2300"/>
              <a:buChar char="●"/>
            </a:pPr>
            <a:r>
              <a:rPr lang="en-IN" sz="2300"/>
              <a:t>Here      and     the convergence rate of the error states towards the sliding surface, increasing     and reducing   makes the system more aggressive in the Sliding Phase.</a:t>
            </a:r>
            <a:endParaRPr sz="2300"/>
          </a:p>
          <a:p>
            <a:pPr indent="-374650" lvl="0" marL="457200" rtl="0" algn="l">
              <a:lnSpc>
                <a:spcPct val="100000"/>
              </a:lnSpc>
              <a:spcBef>
                <a:spcPts val="1000"/>
              </a:spcBef>
              <a:spcAft>
                <a:spcPts val="0"/>
              </a:spcAft>
              <a:buSzPts val="2300"/>
              <a:buChar char="●"/>
            </a:pPr>
            <a:r>
              <a:rPr lang="en-IN" sz="2300"/>
              <a:t>Overall the control technique is robust to additional disturbances in plate or joint angles due to defective build or non-ideal effects.</a:t>
            </a:r>
            <a:endParaRPr sz="2300"/>
          </a:p>
          <a:p>
            <a:pPr indent="-374650" lvl="0" marL="457200" rtl="0" algn="l">
              <a:lnSpc>
                <a:spcPct val="100000"/>
              </a:lnSpc>
              <a:spcBef>
                <a:spcPts val="1000"/>
              </a:spcBef>
              <a:spcAft>
                <a:spcPts val="0"/>
              </a:spcAft>
              <a:buSzPts val="2300"/>
              <a:buChar char="●"/>
            </a:pPr>
            <a:r>
              <a:rPr lang="en-IN" sz="2300"/>
              <a:t>Changing               affects the asymptotic convergence of the </a:t>
            </a:r>
            <a:r>
              <a:rPr lang="en-IN" sz="2300"/>
              <a:t>error</a:t>
            </a:r>
            <a:r>
              <a:rPr lang="en-IN" sz="2300"/>
              <a:t> states in the Reaching Phase.</a:t>
            </a:r>
            <a:endParaRPr sz="2300"/>
          </a:p>
          <a:p>
            <a:pPr indent="-374650" lvl="0" marL="457200" rtl="0" algn="l">
              <a:lnSpc>
                <a:spcPct val="100000"/>
              </a:lnSpc>
              <a:spcBef>
                <a:spcPts val="1000"/>
              </a:spcBef>
              <a:spcAft>
                <a:spcPts val="0"/>
              </a:spcAft>
              <a:buSzPts val="2300"/>
              <a:buChar char="●"/>
            </a:pPr>
            <a:r>
              <a:rPr lang="en-IN" sz="2300"/>
              <a:t>It has been implemented in MATLAB and SIMULINK.</a:t>
            </a:r>
            <a:endParaRPr sz="2300"/>
          </a:p>
          <a:p>
            <a:pPr indent="0" lvl="0" marL="0" rtl="0" algn="l">
              <a:lnSpc>
                <a:spcPct val="100000"/>
              </a:lnSpc>
              <a:spcBef>
                <a:spcPts val="1000"/>
              </a:spcBef>
              <a:spcAft>
                <a:spcPts val="1000"/>
              </a:spcAft>
              <a:buNone/>
            </a:pPr>
            <a:r>
              <a:t/>
            </a:r>
            <a:endParaRPr sz="2300"/>
          </a:p>
        </p:txBody>
      </p:sp>
      <p:pic>
        <p:nvPicPr>
          <p:cNvPr id="231" name="Google Shape;231;p32"/>
          <p:cNvPicPr preferRelativeResize="0"/>
          <p:nvPr/>
        </p:nvPicPr>
        <p:blipFill>
          <a:blip r:embed="rId3">
            <a:alphaModFix/>
          </a:blip>
          <a:stretch>
            <a:fillRect/>
          </a:stretch>
        </p:blipFill>
        <p:spPr>
          <a:xfrm>
            <a:off x="2507461" y="1387861"/>
            <a:ext cx="7558075" cy="958066"/>
          </a:xfrm>
          <a:prstGeom prst="rect">
            <a:avLst/>
          </a:prstGeom>
          <a:noFill/>
          <a:ln>
            <a:noFill/>
          </a:ln>
        </p:spPr>
      </p:pic>
      <p:pic>
        <p:nvPicPr>
          <p:cNvPr id="232" name="Google Shape;232;p32"/>
          <p:cNvPicPr preferRelativeResize="0"/>
          <p:nvPr/>
        </p:nvPicPr>
        <p:blipFill>
          <a:blip r:embed="rId4">
            <a:alphaModFix/>
          </a:blip>
          <a:stretch>
            <a:fillRect/>
          </a:stretch>
        </p:blipFill>
        <p:spPr>
          <a:xfrm>
            <a:off x="2130000" y="2403300"/>
            <a:ext cx="377450" cy="360675"/>
          </a:xfrm>
          <a:prstGeom prst="rect">
            <a:avLst/>
          </a:prstGeom>
          <a:noFill/>
          <a:ln>
            <a:noFill/>
          </a:ln>
        </p:spPr>
      </p:pic>
      <p:pic>
        <p:nvPicPr>
          <p:cNvPr id="233" name="Google Shape;233;p32"/>
          <p:cNvPicPr preferRelativeResize="0"/>
          <p:nvPr/>
        </p:nvPicPr>
        <p:blipFill>
          <a:blip r:embed="rId4">
            <a:alphaModFix/>
          </a:blip>
          <a:stretch>
            <a:fillRect/>
          </a:stretch>
        </p:blipFill>
        <p:spPr>
          <a:xfrm>
            <a:off x="3924300" y="2763975"/>
            <a:ext cx="377450" cy="360675"/>
          </a:xfrm>
          <a:prstGeom prst="rect">
            <a:avLst/>
          </a:prstGeom>
          <a:noFill/>
          <a:ln>
            <a:noFill/>
          </a:ln>
        </p:spPr>
      </p:pic>
      <p:pic>
        <p:nvPicPr>
          <p:cNvPr id="234" name="Google Shape;234;p32"/>
          <p:cNvPicPr preferRelativeResize="0"/>
          <p:nvPr/>
        </p:nvPicPr>
        <p:blipFill>
          <a:blip r:embed="rId5">
            <a:alphaModFix/>
          </a:blip>
          <a:stretch>
            <a:fillRect/>
          </a:stretch>
        </p:blipFill>
        <p:spPr>
          <a:xfrm>
            <a:off x="3096813" y="2369313"/>
            <a:ext cx="238125" cy="428625"/>
          </a:xfrm>
          <a:prstGeom prst="rect">
            <a:avLst/>
          </a:prstGeom>
          <a:noFill/>
          <a:ln>
            <a:noFill/>
          </a:ln>
        </p:spPr>
      </p:pic>
      <p:pic>
        <p:nvPicPr>
          <p:cNvPr id="235" name="Google Shape;235;p32"/>
          <p:cNvPicPr preferRelativeResize="0"/>
          <p:nvPr/>
        </p:nvPicPr>
        <p:blipFill>
          <a:blip r:embed="rId5">
            <a:alphaModFix/>
          </a:blip>
          <a:stretch>
            <a:fillRect/>
          </a:stretch>
        </p:blipFill>
        <p:spPr>
          <a:xfrm>
            <a:off x="5976938" y="2696025"/>
            <a:ext cx="238125" cy="428625"/>
          </a:xfrm>
          <a:prstGeom prst="rect">
            <a:avLst/>
          </a:prstGeom>
          <a:noFill/>
          <a:ln>
            <a:noFill/>
          </a:ln>
        </p:spPr>
      </p:pic>
      <p:pic>
        <p:nvPicPr>
          <p:cNvPr id="236" name="Google Shape;236;p32"/>
          <p:cNvPicPr preferRelativeResize="0"/>
          <p:nvPr/>
        </p:nvPicPr>
        <p:blipFill>
          <a:blip r:embed="rId6">
            <a:alphaModFix/>
          </a:blip>
          <a:stretch>
            <a:fillRect/>
          </a:stretch>
        </p:blipFill>
        <p:spPr>
          <a:xfrm>
            <a:off x="2692075" y="4299713"/>
            <a:ext cx="1171575" cy="523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ph type="ctrTitle"/>
          </p:nvPr>
        </p:nvSpPr>
        <p:spPr>
          <a:xfrm>
            <a:off x="975308" y="-204011"/>
            <a:ext cx="10241400" cy="813600"/>
          </a:xfrm>
          <a:prstGeom prst="rect">
            <a:avLst/>
          </a:prstGeom>
          <a:noFill/>
          <a:ln>
            <a:noFill/>
          </a:ln>
        </p:spPr>
        <p:txBody>
          <a:bodyPr anchorCtr="0" anchor="b" bIns="0" lIns="0" spcFirstLastPara="1" rIns="0" wrap="square" tIns="0">
            <a:noAutofit/>
          </a:bodyPr>
          <a:lstStyle/>
          <a:p>
            <a:pPr indent="0" lvl="0" marL="457200" rtl="0" algn="ctr">
              <a:spcBef>
                <a:spcPts val="0"/>
              </a:spcBef>
              <a:spcAft>
                <a:spcPts val="0"/>
              </a:spcAft>
              <a:buClr>
                <a:schemeClr val="dk1"/>
              </a:buClr>
              <a:buSzPts val="1100"/>
              <a:buFont typeface="Arial"/>
              <a:buNone/>
            </a:pPr>
            <a:r>
              <a:rPr lang="en-IN" sz="3400" u="sng"/>
              <a:t>3. Linear Quadratic Regulator (LQR)</a:t>
            </a:r>
            <a:endParaRPr sz="3400" u="sng"/>
          </a:p>
        </p:txBody>
      </p:sp>
      <p:sp>
        <p:nvSpPr>
          <p:cNvPr id="242" name="Google Shape;242;p33"/>
          <p:cNvSpPr txBox="1"/>
          <p:nvPr>
            <p:ph idx="1" type="subTitle"/>
          </p:nvPr>
        </p:nvSpPr>
        <p:spPr>
          <a:xfrm>
            <a:off x="975300" y="992000"/>
            <a:ext cx="10241400" cy="5484900"/>
          </a:xfrm>
          <a:prstGeom prst="rect">
            <a:avLst/>
          </a:prstGeom>
          <a:noFill/>
          <a:ln>
            <a:noFill/>
          </a:ln>
        </p:spPr>
        <p:txBody>
          <a:bodyPr anchorCtr="0" anchor="t" bIns="0" lIns="0" spcFirstLastPara="1" rIns="0" wrap="square" tIns="0">
            <a:noAutofit/>
          </a:bodyPr>
          <a:lstStyle/>
          <a:p>
            <a:pPr indent="-374650" lvl="0" marL="457200" rtl="0" algn="l">
              <a:lnSpc>
                <a:spcPct val="100000"/>
              </a:lnSpc>
              <a:spcBef>
                <a:spcPts val="1000"/>
              </a:spcBef>
              <a:spcAft>
                <a:spcPts val="0"/>
              </a:spcAft>
              <a:buSzPts val="2300"/>
              <a:buChar char="●"/>
            </a:pPr>
            <a:r>
              <a:rPr lang="en-IN" sz="2300"/>
              <a:t>The linearized system is of the form</a:t>
            </a:r>
            <a:endParaRPr sz="2300"/>
          </a:p>
          <a:p>
            <a:pPr indent="-374650" lvl="0" marL="457200" rtl="0" algn="l">
              <a:lnSpc>
                <a:spcPct val="100000"/>
              </a:lnSpc>
              <a:spcBef>
                <a:spcPts val="1000"/>
              </a:spcBef>
              <a:spcAft>
                <a:spcPts val="0"/>
              </a:spcAft>
              <a:buSzPts val="2300"/>
              <a:buChar char="●"/>
            </a:pPr>
            <a:r>
              <a:rPr lang="en-IN" sz="2300"/>
              <a:t>The goal is to find the optimal control law                    that minimizes the </a:t>
            </a:r>
            <a:endParaRPr sz="2300"/>
          </a:p>
          <a:p>
            <a:pPr indent="0" lvl="0" marL="457200" rtl="0" algn="l">
              <a:lnSpc>
                <a:spcPct val="100000"/>
              </a:lnSpc>
              <a:spcBef>
                <a:spcPts val="1000"/>
              </a:spcBef>
              <a:spcAft>
                <a:spcPts val="0"/>
              </a:spcAft>
              <a:buNone/>
            </a:pPr>
            <a:r>
              <a:rPr lang="en-IN" sz="2300"/>
              <a:t>cost function                                                  where            and </a:t>
            </a:r>
            <a:endParaRPr sz="2300"/>
          </a:p>
          <a:p>
            <a:pPr indent="0" lvl="0" marL="0" rtl="0" algn="l">
              <a:lnSpc>
                <a:spcPct val="100000"/>
              </a:lnSpc>
              <a:spcBef>
                <a:spcPts val="1000"/>
              </a:spcBef>
              <a:spcAft>
                <a:spcPts val="0"/>
              </a:spcAft>
              <a:buNone/>
            </a:pPr>
            <a:r>
              <a:t/>
            </a:r>
            <a:endParaRPr sz="2300"/>
          </a:p>
          <a:p>
            <a:pPr indent="-374650" lvl="0" marL="457200" rtl="0" algn="l">
              <a:lnSpc>
                <a:spcPct val="115000"/>
              </a:lnSpc>
              <a:spcBef>
                <a:spcPts val="1000"/>
              </a:spcBef>
              <a:spcAft>
                <a:spcPts val="0"/>
              </a:spcAft>
              <a:buSzPts val="2300"/>
              <a:buChar char="●"/>
            </a:pPr>
            <a:r>
              <a:rPr lang="en-IN" sz="2300"/>
              <a:t>The gain matrix      is computed as                          where     is the solution of the Riccati Equation</a:t>
            </a:r>
            <a:endParaRPr sz="2300"/>
          </a:p>
          <a:p>
            <a:pPr indent="-374650" lvl="0" marL="457200" rtl="0" algn="l">
              <a:lnSpc>
                <a:spcPct val="115000"/>
              </a:lnSpc>
              <a:spcBef>
                <a:spcPts val="0"/>
              </a:spcBef>
              <a:spcAft>
                <a:spcPts val="0"/>
              </a:spcAft>
              <a:buSzPts val="2300"/>
              <a:buChar char="●"/>
            </a:pPr>
            <a:r>
              <a:rPr lang="en-IN" sz="2300"/>
              <a:t>Since the controller needs to track the reference trajectory, the state feedback is implemented as                               where       is the desired state and     is the current state</a:t>
            </a:r>
            <a:endParaRPr sz="2300"/>
          </a:p>
          <a:p>
            <a:pPr indent="-374650" lvl="0" marL="457200" rtl="0" algn="l">
              <a:lnSpc>
                <a:spcPct val="115000"/>
              </a:lnSpc>
              <a:spcBef>
                <a:spcPts val="0"/>
              </a:spcBef>
              <a:spcAft>
                <a:spcPts val="0"/>
              </a:spcAft>
              <a:buSzPts val="2300"/>
              <a:buChar char="●"/>
            </a:pPr>
            <a:r>
              <a:rPr lang="en-IN" sz="2300"/>
              <a:t>MATLAB command ‘lqr’ has been used to compute the gains and the controller has been implemented</a:t>
            </a:r>
            <a:endParaRPr sz="2300"/>
          </a:p>
        </p:txBody>
      </p:sp>
      <p:pic>
        <p:nvPicPr>
          <p:cNvPr id="243" name="Google Shape;243;p33"/>
          <p:cNvPicPr preferRelativeResize="0"/>
          <p:nvPr/>
        </p:nvPicPr>
        <p:blipFill>
          <a:blip r:embed="rId3">
            <a:alphaModFix/>
          </a:blip>
          <a:stretch>
            <a:fillRect/>
          </a:stretch>
        </p:blipFill>
        <p:spPr>
          <a:xfrm>
            <a:off x="6096000" y="992000"/>
            <a:ext cx="1892275" cy="392125"/>
          </a:xfrm>
          <a:prstGeom prst="rect">
            <a:avLst/>
          </a:prstGeom>
          <a:noFill/>
          <a:ln>
            <a:noFill/>
          </a:ln>
        </p:spPr>
      </p:pic>
      <p:pic>
        <p:nvPicPr>
          <p:cNvPr id="244" name="Google Shape;244;p33"/>
          <p:cNvPicPr preferRelativeResize="0"/>
          <p:nvPr/>
        </p:nvPicPr>
        <p:blipFill>
          <a:blip r:embed="rId4">
            <a:alphaModFix/>
          </a:blip>
          <a:stretch>
            <a:fillRect/>
          </a:stretch>
        </p:blipFill>
        <p:spPr>
          <a:xfrm>
            <a:off x="6803100" y="1477049"/>
            <a:ext cx="1496490" cy="392125"/>
          </a:xfrm>
          <a:prstGeom prst="rect">
            <a:avLst/>
          </a:prstGeom>
          <a:noFill/>
          <a:ln>
            <a:noFill/>
          </a:ln>
        </p:spPr>
      </p:pic>
      <p:pic>
        <p:nvPicPr>
          <p:cNvPr id="245" name="Google Shape;245;p33"/>
          <p:cNvPicPr preferRelativeResize="0"/>
          <p:nvPr/>
        </p:nvPicPr>
        <p:blipFill>
          <a:blip r:embed="rId5">
            <a:alphaModFix/>
          </a:blip>
          <a:stretch>
            <a:fillRect/>
          </a:stretch>
        </p:blipFill>
        <p:spPr>
          <a:xfrm>
            <a:off x="3122963" y="1766525"/>
            <a:ext cx="3933825" cy="857250"/>
          </a:xfrm>
          <a:prstGeom prst="rect">
            <a:avLst/>
          </a:prstGeom>
          <a:noFill/>
          <a:ln>
            <a:noFill/>
          </a:ln>
        </p:spPr>
      </p:pic>
      <p:pic>
        <p:nvPicPr>
          <p:cNvPr id="246" name="Google Shape;246;p33"/>
          <p:cNvPicPr preferRelativeResize="0"/>
          <p:nvPr/>
        </p:nvPicPr>
        <p:blipFill>
          <a:blip r:embed="rId6">
            <a:alphaModFix/>
          </a:blip>
          <a:stretch>
            <a:fillRect/>
          </a:stretch>
        </p:blipFill>
        <p:spPr>
          <a:xfrm>
            <a:off x="7988275" y="1972550"/>
            <a:ext cx="868295" cy="392125"/>
          </a:xfrm>
          <a:prstGeom prst="rect">
            <a:avLst/>
          </a:prstGeom>
          <a:noFill/>
          <a:ln>
            <a:noFill/>
          </a:ln>
        </p:spPr>
      </p:pic>
      <p:pic>
        <p:nvPicPr>
          <p:cNvPr id="247" name="Google Shape;247;p33"/>
          <p:cNvPicPr preferRelativeResize="0"/>
          <p:nvPr/>
        </p:nvPicPr>
        <p:blipFill>
          <a:blip r:embed="rId7">
            <a:alphaModFix/>
          </a:blip>
          <a:stretch>
            <a:fillRect/>
          </a:stretch>
        </p:blipFill>
        <p:spPr>
          <a:xfrm>
            <a:off x="9420625" y="1972550"/>
            <a:ext cx="975050" cy="392125"/>
          </a:xfrm>
          <a:prstGeom prst="rect">
            <a:avLst/>
          </a:prstGeom>
          <a:noFill/>
          <a:ln>
            <a:noFill/>
          </a:ln>
        </p:spPr>
      </p:pic>
      <p:pic>
        <p:nvPicPr>
          <p:cNvPr id="248" name="Google Shape;248;p33"/>
          <p:cNvPicPr preferRelativeResize="0"/>
          <p:nvPr/>
        </p:nvPicPr>
        <p:blipFill>
          <a:blip r:embed="rId8">
            <a:alphaModFix/>
          </a:blip>
          <a:stretch>
            <a:fillRect/>
          </a:stretch>
        </p:blipFill>
        <p:spPr>
          <a:xfrm>
            <a:off x="3514725" y="2915100"/>
            <a:ext cx="333375" cy="333375"/>
          </a:xfrm>
          <a:prstGeom prst="rect">
            <a:avLst/>
          </a:prstGeom>
          <a:noFill/>
          <a:ln>
            <a:noFill/>
          </a:ln>
        </p:spPr>
      </p:pic>
      <p:pic>
        <p:nvPicPr>
          <p:cNvPr id="249" name="Google Shape;249;p33"/>
          <p:cNvPicPr preferRelativeResize="0"/>
          <p:nvPr/>
        </p:nvPicPr>
        <p:blipFill>
          <a:blip r:embed="rId9">
            <a:alphaModFix/>
          </a:blip>
          <a:stretch>
            <a:fillRect/>
          </a:stretch>
        </p:blipFill>
        <p:spPr>
          <a:xfrm>
            <a:off x="5905500" y="2867463"/>
            <a:ext cx="2000250" cy="428625"/>
          </a:xfrm>
          <a:prstGeom prst="rect">
            <a:avLst/>
          </a:prstGeom>
          <a:noFill/>
          <a:ln>
            <a:noFill/>
          </a:ln>
        </p:spPr>
      </p:pic>
      <p:pic>
        <p:nvPicPr>
          <p:cNvPr id="250" name="Google Shape;250;p33"/>
          <p:cNvPicPr preferRelativeResize="0"/>
          <p:nvPr/>
        </p:nvPicPr>
        <p:blipFill>
          <a:blip r:embed="rId10">
            <a:alphaModFix/>
          </a:blip>
          <a:stretch>
            <a:fillRect/>
          </a:stretch>
        </p:blipFill>
        <p:spPr>
          <a:xfrm>
            <a:off x="8839200" y="2915100"/>
            <a:ext cx="285750" cy="333375"/>
          </a:xfrm>
          <a:prstGeom prst="rect">
            <a:avLst/>
          </a:prstGeom>
          <a:noFill/>
          <a:ln>
            <a:noFill/>
          </a:ln>
        </p:spPr>
      </p:pic>
      <p:pic>
        <p:nvPicPr>
          <p:cNvPr id="251" name="Google Shape;251;p33"/>
          <p:cNvPicPr preferRelativeResize="0"/>
          <p:nvPr/>
        </p:nvPicPr>
        <p:blipFill>
          <a:blip r:embed="rId11">
            <a:alphaModFix/>
          </a:blip>
          <a:stretch>
            <a:fillRect/>
          </a:stretch>
        </p:blipFill>
        <p:spPr>
          <a:xfrm>
            <a:off x="4438650" y="3276600"/>
            <a:ext cx="4933950" cy="457200"/>
          </a:xfrm>
          <a:prstGeom prst="rect">
            <a:avLst/>
          </a:prstGeom>
          <a:noFill/>
          <a:ln>
            <a:noFill/>
          </a:ln>
        </p:spPr>
      </p:pic>
      <p:pic>
        <p:nvPicPr>
          <p:cNvPr id="252" name="Google Shape;252;p33"/>
          <p:cNvPicPr preferRelativeResize="0"/>
          <p:nvPr/>
        </p:nvPicPr>
        <p:blipFill>
          <a:blip r:embed="rId12">
            <a:alphaModFix/>
          </a:blip>
          <a:stretch>
            <a:fillRect/>
          </a:stretch>
        </p:blipFill>
        <p:spPr>
          <a:xfrm>
            <a:off x="5190950" y="4045225"/>
            <a:ext cx="2343150" cy="438150"/>
          </a:xfrm>
          <a:prstGeom prst="rect">
            <a:avLst/>
          </a:prstGeom>
          <a:noFill/>
          <a:ln>
            <a:noFill/>
          </a:ln>
        </p:spPr>
      </p:pic>
      <p:pic>
        <p:nvPicPr>
          <p:cNvPr id="253" name="Google Shape;253;p33"/>
          <p:cNvPicPr preferRelativeResize="0"/>
          <p:nvPr/>
        </p:nvPicPr>
        <p:blipFill>
          <a:blip r:embed="rId13">
            <a:alphaModFix/>
          </a:blip>
          <a:stretch>
            <a:fillRect/>
          </a:stretch>
        </p:blipFill>
        <p:spPr>
          <a:xfrm>
            <a:off x="8475575" y="4111900"/>
            <a:ext cx="381000" cy="304800"/>
          </a:xfrm>
          <a:prstGeom prst="rect">
            <a:avLst/>
          </a:prstGeom>
          <a:noFill/>
          <a:ln>
            <a:noFill/>
          </a:ln>
        </p:spPr>
      </p:pic>
      <p:pic>
        <p:nvPicPr>
          <p:cNvPr id="254" name="Google Shape;254;p33"/>
          <p:cNvPicPr preferRelativeResize="0"/>
          <p:nvPr/>
        </p:nvPicPr>
        <p:blipFill>
          <a:blip r:embed="rId14">
            <a:alphaModFix/>
          </a:blip>
          <a:stretch>
            <a:fillRect/>
          </a:stretch>
        </p:blipFill>
        <p:spPr>
          <a:xfrm>
            <a:off x="2714625" y="4613400"/>
            <a:ext cx="219075" cy="257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txBox="1"/>
          <p:nvPr>
            <p:ph type="title"/>
          </p:nvPr>
        </p:nvSpPr>
        <p:spPr>
          <a:xfrm>
            <a:off x="1280136" y="1097275"/>
            <a:ext cx="9965100" cy="22860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3200"/>
              <a:buFont typeface="Arial"/>
              <a:buNone/>
            </a:pPr>
            <a:r>
              <a:rPr lang="en-IN"/>
              <a:t>PRESENTATION OUTLINE</a:t>
            </a:r>
            <a:endParaRPr/>
          </a:p>
        </p:txBody>
      </p:sp>
      <p:sp>
        <p:nvSpPr>
          <p:cNvPr id="99" name="Google Shape;99;p16"/>
          <p:cNvSpPr txBox="1"/>
          <p:nvPr>
            <p:ph idx="1" type="body"/>
          </p:nvPr>
        </p:nvSpPr>
        <p:spPr>
          <a:xfrm>
            <a:off x="1220402" y="1713000"/>
            <a:ext cx="9370200" cy="4618800"/>
          </a:xfrm>
          <a:prstGeom prst="rect">
            <a:avLst/>
          </a:prstGeom>
          <a:noFill/>
          <a:ln>
            <a:noFill/>
          </a:ln>
        </p:spPr>
        <p:txBody>
          <a:bodyPr anchorCtr="0" anchor="t" bIns="0" lIns="0" spcFirstLastPara="1" rIns="0" wrap="square" tIns="0">
            <a:noAutofit/>
          </a:bodyPr>
          <a:lstStyle/>
          <a:p>
            <a:pPr indent="-457200" lvl="0" marL="457200" rtl="0" algn="l">
              <a:lnSpc>
                <a:spcPct val="100000"/>
              </a:lnSpc>
              <a:spcBef>
                <a:spcPts val="0"/>
              </a:spcBef>
              <a:spcAft>
                <a:spcPts val="0"/>
              </a:spcAft>
              <a:buClr>
                <a:schemeClr val="accent1"/>
              </a:buClr>
              <a:buSzPts val="2400"/>
              <a:buFont typeface="Courier New"/>
              <a:buChar char="o"/>
            </a:pPr>
            <a:r>
              <a:rPr lang="en-IN"/>
              <a:t>System D</a:t>
            </a:r>
            <a:r>
              <a:rPr lang="en-IN"/>
              <a:t>escription</a:t>
            </a:r>
            <a:endParaRPr/>
          </a:p>
          <a:p>
            <a:pPr indent="-457200" lvl="0" marL="457200" rtl="0" algn="l">
              <a:lnSpc>
                <a:spcPct val="100000"/>
              </a:lnSpc>
              <a:spcBef>
                <a:spcPts val="1400"/>
              </a:spcBef>
              <a:spcAft>
                <a:spcPts val="0"/>
              </a:spcAft>
              <a:buClr>
                <a:schemeClr val="accent1"/>
              </a:buClr>
              <a:buSzPts val="2400"/>
              <a:buFont typeface="Courier New"/>
              <a:buChar char="o"/>
            </a:pPr>
            <a:r>
              <a:rPr lang="en-IN"/>
              <a:t>Mathematical model</a:t>
            </a:r>
            <a:endParaRPr/>
          </a:p>
          <a:p>
            <a:pPr indent="-457200" lvl="0" marL="457200" rtl="0" algn="l">
              <a:lnSpc>
                <a:spcPct val="100000"/>
              </a:lnSpc>
              <a:spcBef>
                <a:spcPts val="1400"/>
              </a:spcBef>
              <a:spcAft>
                <a:spcPts val="0"/>
              </a:spcAft>
              <a:buSzPts val="2400"/>
              <a:buChar char="o"/>
            </a:pPr>
            <a:r>
              <a:rPr lang="en-IN"/>
              <a:t>Literature Review</a:t>
            </a:r>
            <a:endParaRPr/>
          </a:p>
          <a:p>
            <a:pPr indent="-457200" lvl="0" marL="457200" rtl="0" algn="l">
              <a:lnSpc>
                <a:spcPct val="100000"/>
              </a:lnSpc>
              <a:spcBef>
                <a:spcPts val="1400"/>
              </a:spcBef>
              <a:spcAft>
                <a:spcPts val="0"/>
              </a:spcAft>
              <a:buClr>
                <a:schemeClr val="accent1"/>
              </a:buClr>
              <a:buSzPts val="2400"/>
              <a:buFont typeface="Courier New"/>
              <a:buChar char="o"/>
            </a:pPr>
            <a:r>
              <a:rPr lang="en-IN"/>
              <a:t>Implementation of Control Algorithms</a:t>
            </a:r>
            <a:endParaRPr/>
          </a:p>
          <a:p>
            <a:pPr indent="-457200" lvl="1" marL="914400" rtl="0" algn="l">
              <a:lnSpc>
                <a:spcPct val="100000"/>
              </a:lnSpc>
              <a:spcBef>
                <a:spcPts val="1400"/>
              </a:spcBef>
              <a:spcAft>
                <a:spcPts val="0"/>
              </a:spcAft>
              <a:buSzPts val="2000"/>
              <a:buChar char="o"/>
            </a:pPr>
            <a:r>
              <a:rPr lang="en-IN"/>
              <a:t>PID</a:t>
            </a:r>
            <a:endParaRPr/>
          </a:p>
          <a:p>
            <a:pPr indent="-457200" lvl="1" marL="914400" rtl="0" algn="l">
              <a:lnSpc>
                <a:spcPct val="100000"/>
              </a:lnSpc>
              <a:spcBef>
                <a:spcPts val="1400"/>
              </a:spcBef>
              <a:spcAft>
                <a:spcPts val="0"/>
              </a:spcAft>
              <a:buSzPts val="2000"/>
              <a:buChar char="o"/>
            </a:pPr>
            <a:r>
              <a:rPr lang="en-IN"/>
              <a:t>LQR</a:t>
            </a:r>
            <a:endParaRPr/>
          </a:p>
          <a:p>
            <a:pPr indent="-457200" lvl="1" marL="914400" rtl="0" algn="l">
              <a:lnSpc>
                <a:spcPct val="100000"/>
              </a:lnSpc>
              <a:spcBef>
                <a:spcPts val="1400"/>
              </a:spcBef>
              <a:spcAft>
                <a:spcPts val="0"/>
              </a:spcAft>
              <a:buSzPts val="2000"/>
              <a:buChar char="o"/>
            </a:pPr>
            <a:r>
              <a:rPr lang="en-IN"/>
              <a:t>SMC</a:t>
            </a:r>
            <a:endParaRPr/>
          </a:p>
          <a:p>
            <a:pPr indent="-457200" lvl="0" marL="457200" rtl="0" algn="l">
              <a:lnSpc>
                <a:spcPct val="100000"/>
              </a:lnSpc>
              <a:spcBef>
                <a:spcPts val="1400"/>
              </a:spcBef>
              <a:spcAft>
                <a:spcPts val="0"/>
              </a:spcAft>
              <a:buClr>
                <a:schemeClr val="accent1"/>
              </a:buClr>
              <a:buSzPts val="2400"/>
              <a:buFont typeface="Courier New"/>
              <a:buChar char="o"/>
            </a:pPr>
            <a:r>
              <a:rPr lang="en-IN"/>
              <a:t>Comparison of Results</a:t>
            </a:r>
            <a:endParaRPr/>
          </a:p>
          <a:p>
            <a:pPr indent="-457200" lvl="0" marL="457200" rtl="0" algn="l">
              <a:lnSpc>
                <a:spcPct val="100000"/>
              </a:lnSpc>
              <a:spcBef>
                <a:spcPts val="1400"/>
              </a:spcBef>
              <a:spcAft>
                <a:spcPts val="0"/>
              </a:spcAft>
              <a:buSzPts val="2400"/>
              <a:buChar char="o"/>
            </a:pPr>
            <a:r>
              <a:rPr lang="en-IN"/>
              <a:t>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4"/>
          <p:cNvSpPr txBox="1"/>
          <p:nvPr>
            <p:ph type="ctrTitle"/>
          </p:nvPr>
        </p:nvSpPr>
        <p:spPr>
          <a:xfrm>
            <a:off x="528901" y="609601"/>
            <a:ext cx="11515200" cy="8397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IN" sz="4200" u="sng"/>
              <a:t>IMPLEMENTATION</a:t>
            </a:r>
            <a:r>
              <a:rPr lang="en-IN" sz="4200" u="sng"/>
              <a:t> IN SIMULINK</a:t>
            </a:r>
            <a:endParaRPr sz="4200" u="sng"/>
          </a:p>
        </p:txBody>
      </p:sp>
      <p:pic>
        <p:nvPicPr>
          <p:cNvPr id="260" name="Google Shape;260;p34"/>
          <p:cNvPicPr preferRelativeResize="0"/>
          <p:nvPr/>
        </p:nvPicPr>
        <p:blipFill>
          <a:blip r:embed="rId3">
            <a:alphaModFix/>
          </a:blip>
          <a:stretch>
            <a:fillRect/>
          </a:stretch>
        </p:blipFill>
        <p:spPr>
          <a:xfrm>
            <a:off x="0" y="1715225"/>
            <a:ext cx="6741451" cy="4677051"/>
          </a:xfrm>
          <a:prstGeom prst="rect">
            <a:avLst/>
          </a:prstGeom>
          <a:noFill/>
          <a:ln>
            <a:noFill/>
          </a:ln>
        </p:spPr>
      </p:pic>
      <p:pic>
        <p:nvPicPr>
          <p:cNvPr id="261" name="Google Shape;261;p34"/>
          <p:cNvPicPr preferRelativeResize="0"/>
          <p:nvPr/>
        </p:nvPicPr>
        <p:blipFill>
          <a:blip r:embed="rId4">
            <a:alphaModFix/>
          </a:blip>
          <a:stretch>
            <a:fillRect/>
          </a:stretch>
        </p:blipFill>
        <p:spPr>
          <a:xfrm>
            <a:off x="6689400" y="1715225"/>
            <a:ext cx="5502601" cy="2342875"/>
          </a:xfrm>
          <a:prstGeom prst="rect">
            <a:avLst/>
          </a:prstGeom>
          <a:noFill/>
          <a:ln>
            <a:noFill/>
          </a:ln>
        </p:spPr>
      </p:pic>
      <p:pic>
        <p:nvPicPr>
          <p:cNvPr id="262" name="Google Shape;262;p34"/>
          <p:cNvPicPr preferRelativeResize="0"/>
          <p:nvPr/>
        </p:nvPicPr>
        <p:blipFill>
          <a:blip r:embed="rId5">
            <a:alphaModFix/>
          </a:blip>
          <a:stretch>
            <a:fillRect/>
          </a:stretch>
        </p:blipFill>
        <p:spPr>
          <a:xfrm>
            <a:off x="6689400" y="4058100"/>
            <a:ext cx="5502600" cy="2334175"/>
          </a:xfrm>
          <a:prstGeom prst="rect">
            <a:avLst/>
          </a:prstGeom>
          <a:noFill/>
          <a:ln>
            <a:noFill/>
          </a:ln>
        </p:spPr>
      </p:pic>
      <p:cxnSp>
        <p:nvCxnSpPr>
          <p:cNvPr id="263" name="Google Shape;263;p34"/>
          <p:cNvCxnSpPr>
            <a:endCxn id="261" idx="1"/>
          </p:cNvCxnSpPr>
          <p:nvPr/>
        </p:nvCxnSpPr>
        <p:spPr>
          <a:xfrm>
            <a:off x="3587100" y="2280963"/>
            <a:ext cx="3102300" cy="605700"/>
          </a:xfrm>
          <a:prstGeom prst="straightConnector1">
            <a:avLst/>
          </a:prstGeom>
          <a:noFill/>
          <a:ln cap="flat" cmpd="sng" w="9525">
            <a:solidFill>
              <a:schemeClr val="dk2"/>
            </a:solidFill>
            <a:prstDash val="solid"/>
            <a:round/>
            <a:headEnd len="med" w="med" type="none"/>
            <a:tailEnd len="med" w="med" type="triangle"/>
          </a:ln>
        </p:spPr>
      </p:cxnSp>
      <p:cxnSp>
        <p:nvCxnSpPr>
          <p:cNvPr id="264" name="Google Shape;264;p34"/>
          <p:cNvCxnSpPr>
            <a:endCxn id="262" idx="1"/>
          </p:cNvCxnSpPr>
          <p:nvPr/>
        </p:nvCxnSpPr>
        <p:spPr>
          <a:xfrm>
            <a:off x="3466500" y="3835887"/>
            <a:ext cx="3222900" cy="1389300"/>
          </a:xfrm>
          <a:prstGeom prst="straightConnector1">
            <a:avLst/>
          </a:prstGeom>
          <a:noFill/>
          <a:ln cap="flat" cmpd="sng" w="9525">
            <a:solidFill>
              <a:schemeClr val="dk2"/>
            </a:solidFill>
            <a:prstDash val="solid"/>
            <a:round/>
            <a:headEnd len="med" w="med" type="none"/>
            <a:tailEnd len="med" w="med" type="triangle"/>
          </a:ln>
        </p:spPr>
      </p:cxnSp>
      <p:sp>
        <p:nvSpPr>
          <p:cNvPr id="265" name="Google Shape;265;p34"/>
          <p:cNvSpPr/>
          <p:nvPr/>
        </p:nvSpPr>
        <p:spPr>
          <a:xfrm>
            <a:off x="50" y="1708725"/>
            <a:ext cx="12192000" cy="47682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5"/>
          <p:cNvSpPr txBox="1"/>
          <p:nvPr>
            <p:ph idx="1" type="subTitle"/>
          </p:nvPr>
        </p:nvSpPr>
        <p:spPr>
          <a:xfrm>
            <a:off x="2075688" y="3803904"/>
            <a:ext cx="8046600" cy="914400"/>
          </a:xfrm>
          <a:prstGeom prst="rect">
            <a:avLst/>
          </a:prstGeom>
        </p:spPr>
        <p:txBody>
          <a:bodyPr anchorCtr="0" anchor="t" bIns="0" lIns="0" spcFirstLastPara="1" rIns="0" wrap="square" tIns="0">
            <a:noAutofit/>
          </a:bodyPr>
          <a:lstStyle/>
          <a:p>
            <a:pPr indent="0" lvl="0" marL="0" rtl="0" algn="ctr">
              <a:spcBef>
                <a:spcPts val="1000"/>
              </a:spcBef>
              <a:spcAft>
                <a:spcPts val="0"/>
              </a:spcAft>
              <a:buNone/>
            </a:pPr>
            <a:r>
              <a:t/>
            </a:r>
            <a:endParaRPr/>
          </a:p>
        </p:txBody>
      </p:sp>
      <p:pic>
        <p:nvPicPr>
          <p:cNvPr id="272" name="Google Shape;272;p35"/>
          <p:cNvPicPr preferRelativeResize="0"/>
          <p:nvPr/>
        </p:nvPicPr>
        <p:blipFill>
          <a:blip r:embed="rId3">
            <a:alphaModFix/>
          </a:blip>
          <a:stretch>
            <a:fillRect/>
          </a:stretch>
        </p:blipFill>
        <p:spPr>
          <a:xfrm>
            <a:off x="978400" y="1412795"/>
            <a:ext cx="10241400" cy="5445205"/>
          </a:xfrm>
          <a:prstGeom prst="rect">
            <a:avLst/>
          </a:prstGeom>
          <a:noFill/>
          <a:ln>
            <a:noFill/>
          </a:ln>
        </p:spPr>
      </p:pic>
      <p:sp>
        <p:nvSpPr>
          <p:cNvPr id="273" name="Google Shape;273;p35"/>
          <p:cNvSpPr txBox="1"/>
          <p:nvPr>
            <p:ph type="ctrTitle"/>
          </p:nvPr>
        </p:nvSpPr>
        <p:spPr>
          <a:xfrm>
            <a:off x="528901" y="505401"/>
            <a:ext cx="11515200" cy="8397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IN" sz="4200" u="sng"/>
              <a:t>IMPLEMENTATION IN SIMULINK</a:t>
            </a:r>
            <a:endParaRPr sz="4200" u="sng"/>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6"/>
          <p:cNvSpPr txBox="1"/>
          <p:nvPr>
            <p:ph type="ctrTitle"/>
          </p:nvPr>
        </p:nvSpPr>
        <p:spPr>
          <a:xfrm>
            <a:off x="784810" y="609601"/>
            <a:ext cx="10241400" cy="774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IN"/>
              <a:t>RESULTS</a:t>
            </a:r>
            <a:endParaRPr/>
          </a:p>
        </p:txBody>
      </p:sp>
      <p:sp>
        <p:nvSpPr>
          <p:cNvPr id="279" name="Google Shape;279;p36"/>
          <p:cNvSpPr txBox="1"/>
          <p:nvPr>
            <p:ph type="ctrTitle"/>
          </p:nvPr>
        </p:nvSpPr>
        <p:spPr>
          <a:xfrm>
            <a:off x="784800" y="1383900"/>
            <a:ext cx="10241400" cy="4560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IN" sz="3200"/>
              <a:t>Circular Trajectory - PID</a:t>
            </a:r>
            <a:endParaRPr sz="3200"/>
          </a:p>
        </p:txBody>
      </p:sp>
      <p:pic>
        <p:nvPicPr>
          <p:cNvPr id="280" name="Google Shape;280;p36"/>
          <p:cNvPicPr preferRelativeResize="0"/>
          <p:nvPr/>
        </p:nvPicPr>
        <p:blipFill>
          <a:blip r:embed="rId3">
            <a:alphaModFix/>
          </a:blip>
          <a:stretch>
            <a:fillRect/>
          </a:stretch>
        </p:blipFill>
        <p:spPr>
          <a:xfrm>
            <a:off x="190288" y="1992300"/>
            <a:ext cx="6325025" cy="4346551"/>
          </a:xfrm>
          <a:prstGeom prst="rect">
            <a:avLst/>
          </a:prstGeom>
          <a:noFill/>
          <a:ln>
            <a:noFill/>
          </a:ln>
        </p:spPr>
      </p:pic>
      <p:pic>
        <p:nvPicPr>
          <p:cNvPr id="281" name="Google Shape;281;p36"/>
          <p:cNvPicPr preferRelativeResize="0"/>
          <p:nvPr/>
        </p:nvPicPr>
        <p:blipFill>
          <a:blip r:embed="rId4">
            <a:alphaModFix/>
          </a:blip>
          <a:stretch>
            <a:fillRect/>
          </a:stretch>
        </p:blipFill>
        <p:spPr>
          <a:xfrm>
            <a:off x="5905500" y="1992300"/>
            <a:ext cx="6084825" cy="4181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7"/>
          <p:cNvSpPr txBox="1"/>
          <p:nvPr>
            <p:ph type="ctrTitle"/>
          </p:nvPr>
        </p:nvSpPr>
        <p:spPr>
          <a:xfrm>
            <a:off x="784810" y="609601"/>
            <a:ext cx="10241400" cy="774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IN"/>
              <a:t>RESULTS</a:t>
            </a:r>
            <a:endParaRPr/>
          </a:p>
        </p:txBody>
      </p:sp>
      <p:sp>
        <p:nvSpPr>
          <p:cNvPr id="287" name="Google Shape;287;p37"/>
          <p:cNvSpPr txBox="1"/>
          <p:nvPr>
            <p:ph type="ctrTitle"/>
          </p:nvPr>
        </p:nvSpPr>
        <p:spPr>
          <a:xfrm>
            <a:off x="784800" y="1383900"/>
            <a:ext cx="10241400" cy="4560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IN" sz="3200"/>
              <a:t>Circular Trajectory - PID</a:t>
            </a:r>
            <a:endParaRPr sz="3200"/>
          </a:p>
        </p:txBody>
      </p:sp>
      <p:pic>
        <p:nvPicPr>
          <p:cNvPr id="288" name="Google Shape;288;p37"/>
          <p:cNvPicPr preferRelativeResize="0"/>
          <p:nvPr/>
        </p:nvPicPr>
        <p:blipFill>
          <a:blip r:embed="rId3">
            <a:alphaModFix/>
          </a:blip>
          <a:stretch>
            <a:fillRect/>
          </a:stretch>
        </p:blipFill>
        <p:spPr>
          <a:xfrm>
            <a:off x="310400" y="2082400"/>
            <a:ext cx="6084825" cy="4181485"/>
          </a:xfrm>
          <a:prstGeom prst="rect">
            <a:avLst/>
          </a:prstGeom>
          <a:noFill/>
          <a:ln>
            <a:noFill/>
          </a:ln>
        </p:spPr>
      </p:pic>
      <p:pic>
        <p:nvPicPr>
          <p:cNvPr id="289" name="Google Shape;289;p37"/>
          <p:cNvPicPr preferRelativeResize="0"/>
          <p:nvPr/>
        </p:nvPicPr>
        <p:blipFill>
          <a:blip r:embed="rId4">
            <a:alphaModFix/>
          </a:blip>
          <a:stretch>
            <a:fillRect/>
          </a:stretch>
        </p:blipFill>
        <p:spPr>
          <a:xfrm>
            <a:off x="5905500" y="2101290"/>
            <a:ext cx="6029825" cy="414368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8"/>
          <p:cNvSpPr txBox="1"/>
          <p:nvPr>
            <p:ph type="ctrTitle"/>
          </p:nvPr>
        </p:nvSpPr>
        <p:spPr>
          <a:xfrm>
            <a:off x="784810" y="609601"/>
            <a:ext cx="10241400" cy="774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IN"/>
              <a:t>RESULTS</a:t>
            </a:r>
            <a:endParaRPr/>
          </a:p>
        </p:txBody>
      </p:sp>
      <p:sp>
        <p:nvSpPr>
          <p:cNvPr id="295" name="Google Shape;295;p38"/>
          <p:cNvSpPr txBox="1"/>
          <p:nvPr>
            <p:ph type="ctrTitle"/>
          </p:nvPr>
        </p:nvSpPr>
        <p:spPr>
          <a:xfrm>
            <a:off x="784800" y="1383900"/>
            <a:ext cx="10241400" cy="4560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IN" sz="3200"/>
              <a:t>Circular Trajectory - LQR</a:t>
            </a:r>
            <a:endParaRPr sz="3200"/>
          </a:p>
        </p:txBody>
      </p:sp>
      <p:pic>
        <p:nvPicPr>
          <p:cNvPr id="296" name="Google Shape;296;p38"/>
          <p:cNvPicPr preferRelativeResize="0"/>
          <p:nvPr/>
        </p:nvPicPr>
        <p:blipFill>
          <a:blip r:embed="rId3">
            <a:alphaModFix/>
          </a:blip>
          <a:stretch>
            <a:fillRect/>
          </a:stretch>
        </p:blipFill>
        <p:spPr>
          <a:xfrm>
            <a:off x="381000" y="2168975"/>
            <a:ext cx="5600700" cy="3848801"/>
          </a:xfrm>
          <a:prstGeom prst="rect">
            <a:avLst/>
          </a:prstGeom>
          <a:noFill/>
          <a:ln>
            <a:noFill/>
          </a:ln>
        </p:spPr>
      </p:pic>
      <p:pic>
        <p:nvPicPr>
          <p:cNvPr id="297" name="Google Shape;297;p38"/>
          <p:cNvPicPr preferRelativeResize="0"/>
          <p:nvPr/>
        </p:nvPicPr>
        <p:blipFill>
          <a:blip r:embed="rId4">
            <a:alphaModFix/>
          </a:blip>
          <a:stretch>
            <a:fillRect/>
          </a:stretch>
        </p:blipFill>
        <p:spPr>
          <a:xfrm>
            <a:off x="5981700" y="1959525"/>
            <a:ext cx="5905500" cy="405826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9"/>
          <p:cNvSpPr txBox="1"/>
          <p:nvPr>
            <p:ph type="ctrTitle"/>
          </p:nvPr>
        </p:nvSpPr>
        <p:spPr>
          <a:xfrm>
            <a:off x="784810" y="609601"/>
            <a:ext cx="10241400" cy="774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IN"/>
              <a:t>RESULTS</a:t>
            </a:r>
            <a:endParaRPr/>
          </a:p>
        </p:txBody>
      </p:sp>
      <p:sp>
        <p:nvSpPr>
          <p:cNvPr id="303" name="Google Shape;303;p39"/>
          <p:cNvSpPr txBox="1"/>
          <p:nvPr>
            <p:ph type="ctrTitle"/>
          </p:nvPr>
        </p:nvSpPr>
        <p:spPr>
          <a:xfrm>
            <a:off x="784800" y="1383900"/>
            <a:ext cx="10241400" cy="4560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IN" sz="3200"/>
              <a:t>Circular Trajectory - LQR</a:t>
            </a:r>
            <a:endParaRPr sz="3200"/>
          </a:p>
        </p:txBody>
      </p:sp>
      <p:pic>
        <p:nvPicPr>
          <p:cNvPr id="304" name="Google Shape;304;p39"/>
          <p:cNvPicPr preferRelativeResize="0"/>
          <p:nvPr/>
        </p:nvPicPr>
        <p:blipFill>
          <a:blip r:embed="rId3">
            <a:alphaModFix/>
          </a:blip>
          <a:stretch>
            <a:fillRect/>
          </a:stretch>
        </p:blipFill>
        <p:spPr>
          <a:xfrm>
            <a:off x="130725" y="1967575"/>
            <a:ext cx="5965281" cy="4099324"/>
          </a:xfrm>
          <a:prstGeom prst="rect">
            <a:avLst/>
          </a:prstGeom>
          <a:noFill/>
          <a:ln>
            <a:noFill/>
          </a:ln>
        </p:spPr>
      </p:pic>
      <p:pic>
        <p:nvPicPr>
          <p:cNvPr id="305" name="Google Shape;305;p39"/>
          <p:cNvPicPr preferRelativeResize="0"/>
          <p:nvPr/>
        </p:nvPicPr>
        <p:blipFill>
          <a:blip r:embed="rId4">
            <a:alphaModFix/>
          </a:blip>
          <a:stretch>
            <a:fillRect/>
          </a:stretch>
        </p:blipFill>
        <p:spPr>
          <a:xfrm>
            <a:off x="5670794" y="1839901"/>
            <a:ext cx="6336819" cy="4354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0"/>
          <p:cNvSpPr txBox="1"/>
          <p:nvPr>
            <p:ph type="ctrTitle"/>
          </p:nvPr>
        </p:nvSpPr>
        <p:spPr>
          <a:xfrm>
            <a:off x="784810" y="609601"/>
            <a:ext cx="10241400" cy="774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IN"/>
              <a:t>RESULTS</a:t>
            </a:r>
            <a:endParaRPr/>
          </a:p>
        </p:txBody>
      </p:sp>
      <p:sp>
        <p:nvSpPr>
          <p:cNvPr id="311" name="Google Shape;311;p40"/>
          <p:cNvSpPr txBox="1"/>
          <p:nvPr>
            <p:ph type="ctrTitle"/>
          </p:nvPr>
        </p:nvSpPr>
        <p:spPr>
          <a:xfrm>
            <a:off x="784800" y="1383900"/>
            <a:ext cx="10241400" cy="4560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IN" sz="3200"/>
              <a:t>Circular Trajectory - SMC</a:t>
            </a:r>
            <a:endParaRPr sz="3200"/>
          </a:p>
        </p:txBody>
      </p:sp>
      <p:pic>
        <p:nvPicPr>
          <p:cNvPr id="312" name="Google Shape;312;p40"/>
          <p:cNvPicPr preferRelativeResize="0"/>
          <p:nvPr/>
        </p:nvPicPr>
        <p:blipFill>
          <a:blip r:embed="rId3">
            <a:alphaModFix/>
          </a:blip>
          <a:stretch>
            <a:fillRect/>
          </a:stretch>
        </p:blipFill>
        <p:spPr>
          <a:xfrm>
            <a:off x="244875" y="2006787"/>
            <a:ext cx="5851125" cy="4020900"/>
          </a:xfrm>
          <a:prstGeom prst="rect">
            <a:avLst/>
          </a:prstGeom>
          <a:noFill/>
          <a:ln>
            <a:noFill/>
          </a:ln>
        </p:spPr>
      </p:pic>
      <p:pic>
        <p:nvPicPr>
          <p:cNvPr id="313" name="Google Shape;313;p40"/>
          <p:cNvPicPr preferRelativeResize="0"/>
          <p:nvPr/>
        </p:nvPicPr>
        <p:blipFill>
          <a:blip r:embed="rId4">
            <a:alphaModFix/>
          </a:blip>
          <a:stretch>
            <a:fillRect/>
          </a:stretch>
        </p:blipFill>
        <p:spPr>
          <a:xfrm>
            <a:off x="5943600" y="2006775"/>
            <a:ext cx="5791200" cy="397971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1"/>
          <p:cNvSpPr txBox="1"/>
          <p:nvPr>
            <p:ph type="ctrTitle"/>
          </p:nvPr>
        </p:nvSpPr>
        <p:spPr>
          <a:xfrm>
            <a:off x="784810" y="609601"/>
            <a:ext cx="10241400" cy="774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IN"/>
              <a:t>RESULTS</a:t>
            </a:r>
            <a:endParaRPr/>
          </a:p>
        </p:txBody>
      </p:sp>
      <p:sp>
        <p:nvSpPr>
          <p:cNvPr id="319" name="Google Shape;319;p41"/>
          <p:cNvSpPr txBox="1"/>
          <p:nvPr>
            <p:ph type="ctrTitle"/>
          </p:nvPr>
        </p:nvSpPr>
        <p:spPr>
          <a:xfrm>
            <a:off x="784800" y="1383900"/>
            <a:ext cx="10241400" cy="4560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IN" sz="3200"/>
              <a:t>Circular Trajectory - SMC</a:t>
            </a:r>
            <a:endParaRPr sz="3200"/>
          </a:p>
        </p:txBody>
      </p:sp>
      <p:pic>
        <p:nvPicPr>
          <p:cNvPr id="320" name="Google Shape;320;p41"/>
          <p:cNvPicPr preferRelativeResize="0"/>
          <p:nvPr/>
        </p:nvPicPr>
        <p:blipFill>
          <a:blip r:embed="rId3">
            <a:alphaModFix/>
          </a:blip>
          <a:stretch>
            <a:fillRect/>
          </a:stretch>
        </p:blipFill>
        <p:spPr>
          <a:xfrm>
            <a:off x="152400" y="1861250"/>
            <a:ext cx="6319781" cy="4342949"/>
          </a:xfrm>
          <a:prstGeom prst="rect">
            <a:avLst/>
          </a:prstGeom>
          <a:noFill/>
          <a:ln>
            <a:noFill/>
          </a:ln>
        </p:spPr>
      </p:pic>
      <p:pic>
        <p:nvPicPr>
          <p:cNvPr id="321" name="Google Shape;321;p41"/>
          <p:cNvPicPr preferRelativeResize="0"/>
          <p:nvPr/>
        </p:nvPicPr>
        <p:blipFill>
          <a:blip r:embed="rId4">
            <a:alphaModFix/>
          </a:blip>
          <a:stretch>
            <a:fillRect/>
          </a:stretch>
        </p:blipFill>
        <p:spPr>
          <a:xfrm>
            <a:off x="6041713" y="1839888"/>
            <a:ext cx="6433175" cy="442087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graphicFrame>
        <p:nvGraphicFramePr>
          <p:cNvPr id="327" name="Google Shape;327;p42"/>
          <p:cNvGraphicFramePr/>
          <p:nvPr/>
        </p:nvGraphicFramePr>
        <p:xfrm>
          <a:off x="476200" y="0"/>
          <a:ext cx="3000000" cy="3000000"/>
        </p:xfrm>
        <a:graphic>
          <a:graphicData uri="http://schemas.openxmlformats.org/drawingml/2006/table">
            <a:tbl>
              <a:tblPr>
                <a:noFill/>
                <a:tableStyleId>{063BE062-2D6F-463A-99F7-99BA037169D0}</a:tableStyleId>
              </a:tblPr>
              <a:tblGrid>
                <a:gridCol w="2202700"/>
                <a:gridCol w="2829725"/>
                <a:gridCol w="2956800"/>
                <a:gridCol w="3425075"/>
              </a:tblGrid>
              <a:tr h="2286000">
                <a:tc>
                  <a:txBody>
                    <a:bodyPr/>
                    <a:lstStyle/>
                    <a:p>
                      <a:pPr indent="0" lvl="0" marL="0" rtl="0" algn="ctr">
                        <a:spcBef>
                          <a:spcPts val="0"/>
                        </a:spcBef>
                        <a:spcAft>
                          <a:spcPts val="0"/>
                        </a:spcAft>
                        <a:buNone/>
                      </a:pPr>
                      <a:r>
                        <a:rPr lang="en-IN" sz="2400"/>
                        <a:t>PID</a:t>
                      </a:r>
                      <a:endParaRPr sz="2400"/>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Clr>
                          <a:schemeClr val="dk1"/>
                        </a:buClr>
                        <a:buSzPts val="1100"/>
                        <a:buFont typeface="Arial"/>
                        <a:buNone/>
                      </a:pPr>
                      <a:r>
                        <a:rPr lang="en-IN" sz="2000">
                          <a:solidFill>
                            <a:schemeClr val="dk1"/>
                          </a:solidFill>
                          <a:latin typeface="Times New Roman"/>
                          <a:ea typeface="Times New Roman"/>
                          <a:cs typeface="Times New Roman"/>
                          <a:sym typeface="Times New Roman"/>
                        </a:rPr>
                        <a:t>Rise time: 0.64 sec</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2000">
                          <a:solidFill>
                            <a:schemeClr val="dk1"/>
                          </a:solidFill>
                          <a:latin typeface="Times New Roman"/>
                          <a:ea typeface="Times New Roman"/>
                          <a:cs typeface="Times New Roman"/>
                          <a:sym typeface="Times New Roman"/>
                        </a:rPr>
                        <a:t>Settling time: 4.08</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IN" sz="2000">
                          <a:solidFill>
                            <a:schemeClr val="dk1"/>
                          </a:solidFill>
                          <a:latin typeface="Times New Roman"/>
                          <a:ea typeface="Times New Roman"/>
                          <a:cs typeface="Times New Roman"/>
                          <a:sym typeface="Times New Roman"/>
                        </a:rPr>
                        <a:t>Steady state error: 0.0101</a:t>
                      </a:r>
                      <a:endParaRPr sz="2000">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r>
              <a:tr h="2286000">
                <a:tc>
                  <a:txBody>
                    <a:bodyPr/>
                    <a:lstStyle/>
                    <a:p>
                      <a:pPr indent="0" lvl="0" marL="0" rtl="0" algn="ctr">
                        <a:spcBef>
                          <a:spcPts val="0"/>
                        </a:spcBef>
                        <a:spcAft>
                          <a:spcPts val="0"/>
                        </a:spcAft>
                        <a:buNone/>
                      </a:pPr>
                      <a:r>
                        <a:rPr lang="en-IN" sz="2400"/>
                        <a:t>LQR</a:t>
                      </a:r>
                      <a:endParaRPr sz="2400"/>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Clr>
                          <a:schemeClr val="dk1"/>
                        </a:buClr>
                        <a:buSzPts val="1100"/>
                        <a:buFont typeface="Arial"/>
                        <a:buNone/>
                      </a:pPr>
                      <a:r>
                        <a:rPr lang="en-IN" sz="2000">
                          <a:solidFill>
                            <a:schemeClr val="dk1"/>
                          </a:solidFill>
                          <a:latin typeface="Times New Roman"/>
                          <a:ea typeface="Times New Roman"/>
                          <a:cs typeface="Times New Roman"/>
                          <a:sym typeface="Times New Roman"/>
                        </a:rPr>
                        <a:t>Rise time: 0.85 sec</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2000">
                          <a:solidFill>
                            <a:schemeClr val="dk1"/>
                          </a:solidFill>
                          <a:latin typeface="Times New Roman"/>
                          <a:ea typeface="Times New Roman"/>
                          <a:cs typeface="Times New Roman"/>
                          <a:sym typeface="Times New Roman"/>
                        </a:rPr>
                        <a:t>Settling time: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IN" sz="2000">
                          <a:solidFill>
                            <a:schemeClr val="dk1"/>
                          </a:solidFill>
                          <a:latin typeface="Times New Roman"/>
                          <a:ea typeface="Times New Roman"/>
                          <a:cs typeface="Times New Roman"/>
                          <a:sym typeface="Times New Roman"/>
                        </a:rPr>
                        <a:t>Steady state error: 0.0127</a:t>
                      </a:r>
                      <a:endParaRPr sz="2000">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r>
              <a:tr h="2286000">
                <a:tc>
                  <a:txBody>
                    <a:bodyPr/>
                    <a:lstStyle/>
                    <a:p>
                      <a:pPr indent="0" lvl="0" marL="0" rtl="0" algn="ctr">
                        <a:spcBef>
                          <a:spcPts val="0"/>
                        </a:spcBef>
                        <a:spcAft>
                          <a:spcPts val="0"/>
                        </a:spcAft>
                        <a:buNone/>
                      </a:pPr>
                      <a:r>
                        <a:rPr lang="en-IN" sz="2400"/>
                        <a:t>SMC</a:t>
                      </a:r>
                      <a:endParaRPr sz="2400"/>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IN" sz="2000">
                          <a:latin typeface="Times New Roman"/>
                          <a:ea typeface="Times New Roman"/>
                          <a:cs typeface="Times New Roman"/>
                          <a:sym typeface="Times New Roman"/>
                        </a:rPr>
                        <a:t>Rise time: 0.8 sec</a:t>
                      </a:r>
                      <a:endParaRPr sz="2000">
                        <a:latin typeface="Times New Roman"/>
                        <a:ea typeface="Times New Roman"/>
                        <a:cs typeface="Times New Roman"/>
                        <a:sym typeface="Times New Roman"/>
                      </a:endParaRPr>
                    </a:p>
                    <a:p>
                      <a:pPr indent="0" lvl="0" marL="0" rtl="0" algn="l">
                        <a:spcBef>
                          <a:spcPts val="0"/>
                        </a:spcBef>
                        <a:spcAft>
                          <a:spcPts val="0"/>
                        </a:spcAft>
                        <a:buNone/>
                      </a:pPr>
                      <a:r>
                        <a:rPr lang="en-IN" sz="2000">
                          <a:latin typeface="Times New Roman"/>
                          <a:ea typeface="Times New Roman"/>
                          <a:cs typeface="Times New Roman"/>
                          <a:sym typeface="Times New Roman"/>
                        </a:rPr>
                        <a:t>Settling time: 3.5</a:t>
                      </a:r>
                      <a:endParaRPr sz="2000">
                        <a:latin typeface="Times New Roman"/>
                        <a:ea typeface="Times New Roman"/>
                        <a:cs typeface="Times New Roman"/>
                        <a:sym typeface="Times New Roman"/>
                      </a:endParaRPr>
                    </a:p>
                    <a:p>
                      <a:pPr indent="0" lvl="0" marL="0" rtl="0" algn="l">
                        <a:spcBef>
                          <a:spcPts val="0"/>
                        </a:spcBef>
                        <a:spcAft>
                          <a:spcPts val="0"/>
                        </a:spcAft>
                        <a:buNone/>
                      </a:pPr>
                      <a:r>
                        <a:rPr lang="en-IN" sz="2000">
                          <a:latin typeface="Times New Roman"/>
                          <a:ea typeface="Times New Roman"/>
                          <a:cs typeface="Times New Roman"/>
                          <a:sym typeface="Times New Roman"/>
                        </a:rPr>
                        <a:t>Steady state error: 0.0041</a:t>
                      </a:r>
                      <a:endParaRPr sz="2000">
                        <a:latin typeface="Times New Roman"/>
                        <a:ea typeface="Times New Roman"/>
                        <a:cs typeface="Times New Roman"/>
                        <a:sym typeface="Times New Roman"/>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r>
            </a:tbl>
          </a:graphicData>
        </a:graphic>
      </p:graphicFrame>
      <p:pic>
        <p:nvPicPr>
          <p:cNvPr id="328" name="Google Shape;328;p42"/>
          <p:cNvPicPr preferRelativeResize="0"/>
          <p:nvPr/>
        </p:nvPicPr>
        <p:blipFill>
          <a:blip r:embed="rId3">
            <a:alphaModFix/>
          </a:blip>
          <a:stretch>
            <a:fillRect/>
          </a:stretch>
        </p:blipFill>
        <p:spPr>
          <a:xfrm>
            <a:off x="8530033" y="2303959"/>
            <a:ext cx="3273744" cy="2250077"/>
          </a:xfrm>
          <a:prstGeom prst="rect">
            <a:avLst/>
          </a:prstGeom>
          <a:noFill/>
          <a:ln>
            <a:noFill/>
          </a:ln>
        </p:spPr>
      </p:pic>
      <p:pic>
        <p:nvPicPr>
          <p:cNvPr id="329" name="Google Shape;329;p42"/>
          <p:cNvPicPr preferRelativeResize="0"/>
          <p:nvPr/>
        </p:nvPicPr>
        <p:blipFill>
          <a:blip r:embed="rId4">
            <a:alphaModFix/>
          </a:blip>
          <a:stretch>
            <a:fillRect/>
          </a:stretch>
        </p:blipFill>
        <p:spPr>
          <a:xfrm>
            <a:off x="8530025" y="0"/>
            <a:ext cx="3273744" cy="2250077"/>
          </a:xfrm>
          <a:prstGeom prst="rect">
            <a:avLst/>
          </a:prstGeom>
          <a:noFill/>
          <a:ln>
            <a:noFill/>
          </a:ln>
        </p:spPr>
      </p:pic>
      <p:pic>
        <p:nvPicPr>
          <p:cNvPr id="330" name="Google Shape;330;p42"/>
          <p:cNvPicPr preferRelativeResize="0"/>
          <p:nvPr/>
        </p:nvPicPr>
        <p:blipFill>
          <a:blip r:embed="rId5">
            <a:alphaModFix/>
          </a:blip>
          <a:stretch>
            <a:fillRect/>
          </a:stretch>
        </p:blipFill>
        <p:spPr>
          <a:xfrm>
            <a:off x="8530034" y="4607923"/>
            <a:ext cx="3273744" cy="2250077"/>
          </a:xfrm>
          <a:prstGeom prst="rect">
            <a:avLst/>
          </a:prstGeom>
          <a:noFill/>
          <a:ln>
            <a:noFill/>
          </a:ln>
        </p:spPr>
      </p:pic>
      <p:pic>
        <p:nvPicPr>
          <p:cNvPr id="331" name="Google Shape;331;p42"/>
          <p:cNvPicPr preferRelativeResize="0"/>
          <p:nvPr/>
        </p:nvPicPr>
        <p:blipFill>
          <a:blip r:embed="rId6">
            <a:alphaModFix/>
          </a:blip>
          <a:stretch>
            <a:fillRect/>
          </a:stretch>
        </p:blipFill>
        <p:spPr>
          <a:xfrm>
            <a:off x="5508625" y="4572000"/>
            <a:ext cx="2956800" cy="2250075"/>
          </a:xfrm>
          <a:prstGeom prst="rect">
            <a:avLst/>
          </a:prstGeom>
          <a:noFill/>
          <a:ln>
            <a:noFill/>
          </a:ln>
        </p:spPr>
      </p:pic>
      <p:pic>
        <p:nvPicPr>
          <p:cNvPr id="332" name="Google Shape;332;p42"/>
          <p:cNvPicPr preferRelativeResize="0"/>
          <p:nvPr/>
        </p:nvPicPr>
        <p:blipFill>
          <a:blip r:embed="rId7">
            <a:alphaModFix/>
          </a:blip>
          <a:stretch>
            <a:fillRect/>
          </a:stretch>
        </p:blipFill>
        <p:spPr>
          <a:xfrm>
            <a:off x="5508625" y="2303950"/>
            <a:ext cx="2956800" cy="2250075"/>
          </a:xfrm>
          <a:prstGeom prst="rect">
            <a:avLst/>
          </a:prstGeom>
          <a:noFill/>
          <a:ln>
            <a:noFill/>
          </a:ln>
        </p:spPr>
      </p:pic>
      <p:pic>
        <p:nvPicPr>
          <p:cNvPr id="333" name="Google Shape;333;p42"/>
          <p:cNvPicPr preferRelativeResize="0"/>
          <p:nvPr/>
        </p:nvPicPr>
        <p:blipFill>
          <a:blip r:embed="rId8">
            <a:alphaModFix/>
          </a:blip>
          <a:stretch>
            <a:fillRect/>
          </a:stretch>
        </p:blipFill>
        <p:spPr>
          <a:xfrm>
            <a:off x="5508625" y="0"/>
            <a:ext cx="2956800" cy="2288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3"/>
          <p:cNvSpPr txBox="1"/>
          <p:nvPr>
            <p:ph type="ctrTitle"/>
          </p:nvPr>
        </p:nvSpPr>
        <p:spPr>
          <a:xfrm>
            <a:off x="784810" y="609601"/>
            <a:ext cx="10241400" cy="774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IN"/>
              <a:t>RESULTS</a:t>
            </a:r>
            <a:endParaRPr/>
          </a:p>
        </p:txBody>
      </p:sp>
      <p:sp>
        <p:nvSpPr>
          <p:cNvPr id="339" name="Google Shape;339;p43"/>
          <p:cNvSpPr txBox="1"/>
          <p:nvPr>
            <p:ph type="ctrTitle"/>
          </p:nvPr>
        </p:nvSpPr>
        <p:spPr>
          <a:xfrm>
            <a:off x="784800" y="1383900"/>
            <a:ext cx="10241400" cy="4560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IN" sz="3200"/>
              <a:t>Figure 8</a:t>
            </a:r>
            <a:r>
              <a:rPr lang="en-IN" sz="3200"/>
              <a:t> Trajectory - PID</a:t>
            </a:r>
            <a:endParaRPr sz="3200"/>
          </a:p>
        </p:txBody>
      </p:sp>
      <p:pic>
        <p:nvPicPr>
          <p:cNvPr id="340" name="Google Shape;340;p43"/>
          <p:cNvPicPr preferRelativeResize="0"/>
          <p:nvPr/>
        </p:nvPicPr>
        <p:blipFill>
          <a:blip r:embed="rId3">
            <a:alphaModFix/>
          </a:blip>
          <a:stretch>
            <a:fillRect/>
          </a:stretch>
        </p:blipFill>
        <p:spPr>
          <a:xfrm>
            <a:off x="152400" y="1992300"/>
            <a:ext cx="5736913" cy="3942406"/>
          </a:xfrm>
          <a:prstGeom prst="rect">
            <a:avLst/>
          </a:prstGeom>
          <a:noFill/>
          <a:ln>
            <a:noFill/>
          </a:ln>
        </p:spPr>
      </p:pic>
      <p:pic>
        <p:nvPicPr>
          <p:cNvPr id="341" name="Google Shape;341;p43"/>
          <p:cNvPicPr preferRelativeResize="0"/>
          <p:nvPr/>
        </p:nvPicPr>
        <p:blipFill>
          <a:blip r:embed="rId4">
            <a:alphaModFix/>
          </a:blip>
          <a:stretch>
            <a:fillRect/>
          </a:stretch>
        </p:blipFill>
        <p:spPr>
          <a:xfrm>
            <a:off x="5905488" y="1992300"/>
            <a:ext cx="5997888" cy="412174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idx="1" type="subTitle"/>
          </p:nvPr>
        </p:nvSpPr>
        <p:spPr>
          <a:xfrm>
            <a:off x="838199" y="1455174"/>
            <a:ext cx="10515600" cy="48276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0"/>
              </a:spcBef>
              <a:spcAft>
                <a:spcPts val="0"/>
              </a:spcAft>
              <a:buSzPts val="1800"/>
              <a:buNone/>
            </a:pPr>
            <a:r>
              <a:rPr b="0" i="0" lang="en-IN" sz="1800" u="none" strike="noStrike">
                <a:latin typeface="Arial"/>
                <a:ea typeface="Arial"/>
                <a:cs typeface="Arial"/>
                <a:sym typeface="Arial"/>
              </a:rPr>
              <a:t>Consider a </a:t>
            </a:r>
            <a:r>
              <a:rPr b="1" i="0" lang="en-IN" sz="1800" u="none" strike="noStrike"/>
              <a:t>ball kept on a plate</a:t>
            </a:r>
            <a:r>
              <a:rPr b="0" i="0" lang="en-IN" sz="1800" u="none" strike="noStrike">
                <a:latin typeface="Arial"/>
                <a:ea typeface="Arial"/>
                <a:cs typeface="Arial"/>
                <a:sym typeface="Arial"/>
              </a:rPr>
              <a:t> controlled through a </a:t>
            </a:r>
            <a:r>
              <a:rPr b="1" i="0" lang="en-IN" sz="1800" u="none" strike="noStrike"/>
              <a:t>Stewart platform</a:t>
            </a:r>
            <a:r>
              <a:rPr b="0" i="0" lang="en-IN" sz="1800" u="none" strike="noStrike">
                <a:latin typeface="Arial"/>
                <a:ea typeface="Arial"/>
                <a:cs typeface="Arial"/>
                <a:sym typeface="Arial"/>
              </a:rPr>
              <a:t> with rotary actuators. Design a control strategy to track a circular orbit on the platform with the ball.</a:t>
            </a:r>
            <a:endParaRPr/>
          </a:p>
          <a:p>
            <a:pPr indent="0" lvl="0" marL="0" rtl="0" algn="l">
              <a:lnSpc>
                <a:spcPct val="100000"/>
              </a:lnSpc>
              <a:spcBef>
                <a:spcPts val="1000"/>
              </a:spcBef>
              <a:spcAft>
                <a:spcPts val="0"/>
              </a:spcAft>
              <a:buSzPts val="1800"/>
              <a:buNone/>
            </a:pPr>
            <a:r>
              <a:t/>
            </a:r>
            <a:endParaRPr sz="1800">
              <a:latin typeface="Arial"/>
              <a:ea typeface="Arial"/>
              <a:cs typeface="Arial"/>
              <a:sym typeface="Arial"/>
            </a:endParaRPr>
          </a:p>
          <a:p>
            <a:pPr indent="0" lvl="0" marL="0" rtl="0" algn="l">
              <a:lnSpc>
                <a:spcPct val="100000"/>
              </a:lnSpc>
              <a:spcBef>
                <a:spcPts val="1000"/>
              </a:spcBef>
              <a:spcAft>
                <a:spcPts val="0"/>
              </a:spcAft>
              <a:buSzPts val="1800"/>
              <a:buNone/>
            </a:pPr>
            <a:r>
              <a:t/>
            </a:r>
            <a:endParaRPr sz="1800">
              <a:latin typeface="Arial"/>
              <a:ea typeface="Arial"/>
              <a:cs typeface="Arial"/>
              <a:sym typeface="Arial"/>
            </a:endParaRPr>
          </a:p>
          <a:p>
            <a:pPr indent="0" lvl="0" marL="0" rtl="0" algn="l">
              <a:lnSpc>
                <a:spcPct val="100000"/>
              </a:lnSpc>
              <a:spcBef>
                <a:spcPts val="1000"/>
              </a:spcBef>
              <a:spcAft>
                <a:spcPts val="0"/>
              </a:spcAft>
              <a:buSzPts val="2400"/>
              <a:buNone/>
            </a:pPr>
            <a:r>
              <a:t/>
            </a:r>
            <a:endParaRPr/>
          </a:p>
        </p:txBody>
      </p:sp>
      <p:sp>
        <p:nvSpPr>
          <p:cNvPr id="105" name="Google Shape;105;p17"/>
          <p:cNvSpPr txBox="1"/>
          <p:nvPr/>
        </p:nvSpPr>
        <p:spPr>
          <a:xfrm>
            <a:off x="713827" y="381002"/>
            <a:ext cx="10515600" cy="102900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3600"/>
              <a:buFont typeface="Arial"/>
              <a:buNone/>
            </a:pPr>
            <a:r>
              <a:rPr b="0" i="0" lang="en-IN" sz="3600" u="none" cap="none" strike="noStrike">
                <a:solidFill>
                  <a:schemeClr val="dk1"/>
                </a:solidFill>
                <a:latin typeface="Arial"/>
                <a:ea typeface="Arial"/>
                <a:cs typeface="Arial"/>
                <a:sym typeface="Arial"/>
              </a:rPr>
              <a:t>DESCRIPTION OF THE SYSTEM</a:t>
            </a:r>
            <a:endParaRPr/>
          </a:p>
        </p:txBody>
      </p:sp>
      <p:pic>
        <p:nvPicPr>
          <p:cNvPr id="106" name="Google Shape;106;p17"/>
          <p:cNvPicPr preferRelativeResize="0"/>
          <p:nvPr/>
        </p:nvPicPr>
        <p:blipFill rotWithShape="1">
          <a:blip r:embed="rId3">
            <a:alphaModFix/>
          </a:blip>
          <a:srcRect b="0" l="15814" r="8387" t="0"/>
          <a:stretch/>
        </p:blipFill>
        <p:spPr>
          <a:xfrm>
            <a:off x="713836" y="2230118"/>
            <a:ext cx="3588774" cy="3115110"/>
          </a:xfrm>
          <a:prstGeom prst="rect">
            <a:avLst/>
          </a:prstGeom>
          <a:noFill/>
          <a:ln>
            <a:noFill/>
          </a:ln>
        </p:spPr>
      </p:pic>
      <p:pic>
        <p:nvPicPr>
          <p:cNvPr id="107" name="Google Shape;107;p17"/>
          <p:cNvPicPr preferRelativeResize="0"/>
          <p:nvPr/>
        </p:nvPicPr>
        <p:blipFill rotWithShape="1">
          <a:blip r:embed="rId4">
            <a:alphaModFix/>
          </a:blip>
          <a:srcRect b="47957" l="10450" r="0" t="0"/>
          <a:stretch/>
        </p:blipFill>
        <p:spPr>
          <a:xfrm>
            <a:off x="8132150" y="1946999"/>
            <a:ext cx="3588776" cy="3466001"/>
          </a:xfrm>
          <a:prstGeom prst="rect">
            <a:avLst/>
          </a:prstGeom>
          <a:noFill/>
          <a:ln>
            <a:noFill/>
          </a:ln>
        </p:spPr>
      </p:pic>
      <p:pic>
        <p:nvPicPr>
          <p:cNvPr id="108" name="Google Shape;108;p17"/>
          <p:cNvPicPr preferRelativeResize="0"/>
          <p:nvPr/>
        </p:nvPicPr>
        <p:blipFill>
          <a:blip r:embed="rId5">
            <a:alphaModFix/>
          </a:blip>
          <a:stretch>
            <a:fillRect/>
          </a:stretch>
        </p:blipFill>
        <p:spPr>
          <a:xfrm>
            <a:off x="3619500" y="4533538"/>
            <a:ext cx="4953000" cy="20669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4"/>
          <p:cNvSpPr txBox="1"/>
          <p:nvPr>
            <p:ph type="ctrTitle"/>
          </p:nvPr>
        </p:nvSpPr>
        <p:spPr>
          <a:xfrm>
            <a:off x="784810" y="609601"/>
            <a:ext cx="10241400" cy="774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IN"/>
              <a:t>RESULTS</a:t>
            </a:r>
            <a:endParaRPr/>
          </a:p>
        </p:txBody>
      </p:sp>
      <p:sp>
        <p:nvSpPr>
          <p:cNvPr id="347" name="Google Shape;347;p44"/>
          <p:cNvSpPr txBox="1"/>
          <p:nvPr>
            <p:ph type="ctrTitle"/>
          </p:nvPr>
        </p:nvSpPr>
        <p:spPr>
          <a:xfrm>
            <a:off x="784800" y="1383900"/>
            <a:ext cx="10241400" cy="4560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IN" sz="3200"/>
              <a:t>Figure 8 Trajectory - PID</a:t>
            </a:r>
            <a:endParaRPr sz="3200"/>
          </a:p>
        </p:txBody>
      </p:sp>
      <p:pic>
        <p:nvPicPr>
          <p:cNvPr id="348" name="Google Shape;348;p44"/>
          <p:cNvPicPr preferRelativeResize="0"/>
          <p:nvPr/>
        </p:nvPicPr>
        <p:blipFill>
          <a:blip r:embed="rId3">
            <a:alphaModFix/>
          </a:blip>
          <a:stretch>
            <a:fillRect/>
          </a:stretch>
        </p:blipFill>
        <p:spPr>
          <a:xfrm>
            <a:off x="152400" y="1992300"/>
            <a:ext cx="5997875" cy="4121738"/>
          </a:xfrm>
          <a:prstGeom prst="rect">
            <a:avLst/>
          </a:prstGeom>
          <a:noFill/>
          <a:ln>
            <a:noFill/>
          </a:ln>
        </p:spPr>
      </p:pic>
      <p:pic>
        <p:nvPicPr>
          <p:cNvPr id="349" name="Google Shape;349;p44"/>
          <p:cNvPicPr preferRelativeResize="0"/>
          <p:nvPr/>
        </p:nvPicPr>
        <p:blipFill>
          <a:blip r:embed="rId4">
            <a:alphaModFix/>
          </a:blip>
          <a:stretch>
            <a:fillRect/>
          </a:stretch>
        </p:blipFill>
        <p:spPr>
          <a:xfrm>
            <a:off x="5791200" y="1916100"/>
            <a:ext cx="5997875" cy="41217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5"/>
          <p:cNvSpPr txBox="1"/>
          <p:nvPr>
            <p:ph type="ctrTitle"/>
          </p:nvPr>
        </p:nvSpPr>
        <p:spPr>
          <a:xfrm>
            <a:off x="784810" y="609601"/>
            <a:ext cx="10241400" cy="774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IN"/>
              <a:t>RESULTS</a:t>
            </a:r>
            <a:endParaRPr/>
          </a:p>
        </p:txBody>
      </p:sp>
      <p:sp>
        <p:nvSpPr>
          <p:cNvPr id="355" name="Google Shape;355;p45"/>
          <p:cNvSpPr txBox="1"/>
          <p:nvPr>
            <p:ph type="ctrTitle"/>
          </p:nvPr>
        </p:nvSpPr>
        <p:spPr>
          <a:xfrm>
            <a:off x="784800" y="1383900"/>
            <a:ext cx="10241400" cy="4560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IN" sz="3200"/>
              <a:t>Figure 8 Trajectory - LQR</a:t>
            </a:r>
            <a:endParaRPr sz="3200"/>
          </a:p>
        </p:txBody>
      </p:sp>
      <p:pic>
        <p:nvPicPr>
          <p:cNvPr id="356" name="Google Shape;356;p45"/>
          <p:cNvPicPr preferRelativeResize="0"/>
          <p:nvPr/>
        </p:nvPicPr>
        <p:blipFill>
          <a:blip r:embed="rId3">
            <a:alphaModFix/>
          </a:blip>
          <a:stretch>
            <a:fillRect/>
          </a:stretch>
        </p:blipFill>
        <p:spPr>
          <a:xfrm>
            <a:off x="152400" y="1992300"/>
            <a:ext cx="5997875" cy="4121735"/>
          </a:xfrm>
          <a:prstGeom prst="rect">
            <a:avLst/>
          </a:prstGeom>
          <a:noFill/>
          <a:ln>
            <a:noFill/>
          </a:ln>
        </p:spPr>
      </p:pic>
      <p:pic>
        <p:nvPicPr>
          <p:cNvPr id="357" name="Google Shape;357;p45"/>
          <p:cNvPicPr preferRelativeResize="0"/>
          <p:nvPr/>
        </p:nvPicPr>
        <p:blipFill>
          <a:blip r:embed="rId4">
            <a:alphaModFix/>
          </a:blip>
          <a:stretch>
            <a:fillRect/>
          </a:stretch>
        </p:blipFill>
        <p:spPr>
          <a:xfrm>
            <a:off x="5459275" y="1839900"/>
            <a:ext cx="6330503" cy="435032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6"/>
          <p:cNvSpPr txBox="1"/>
          <p:nvPr>
            <p:ph type="ctrTitle"/>
          </p:nvPr>
        </p:nvSpPr>
        <p:spPr>
          <a:xfrm>
            <a:off x="784810" y="609601"/>
            <a:ext cx="10241400" cy="774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IN"/>
              <a:t>RESULTS</a:t>
            </a:r>
            <a:endParaRPr/>
          </a:p>
        </p:txBody>
      </p:sp>
      <p:sp>
        <p:nvSpPr>
          <p:cNvPr id="363" name="Google Shape;363;p46"/>
          <p:cNvSpPr txBox="1"/>
          <p:nvPr>
            <p:ph type="ctrTitle"/>
          </p:nvPr>
        </p:nvSpPr>
        <p:spPr>
          <a:xfrm>
            <a:off x="784800" y="1383900"/>
            <a:ext cx="10241400" cy="4560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IN" sz="3200"/>
              <a:t>Figure 8 Trajectory - LQR</a:t>
            </a:r>
            <a:endParaRPr sz="3200"/>
          </a:p>
        </p:txBody>
      </p:sp>
      <p:pic>
        <p:nvPicPr>
          <p:cNvPr id="364" name="Google Shape;364;p46"/>
          <p:cNvPicPr preferRelativeResize="0"/>
          <p:nvPr/>
        </p:nvPicPr>
        <p:blipFill>
          <a:blip r:embed="rId3">
            <a:alphaModFix/>
          </a:blip>
          <a:stretch>
            <a:fillRect/>
          </a:stretch>
        </p:blipFill>
        <p:spPr>
          <a:xfrm>
            <a:off x="120275" y="1918974"/>
            <a:ext cx="5975725" cy="4106525"/>
          </a:xfrm>
          <a:prstGeom prst="rect">
            <a:avLst/>
          </a:prstGeom>
          <a:noFill/>
          <a:ln>
            <a:noFill/>
          </a:ln>
        </p:spPr>
      </p:pic>
      <p:pic>
        <p:nvPicPr>
          <p:cNvPr id="365" name="Google Shape;365;p46"/>
          <p:cNvPicPr preferRelativeResize="0"/>
          <p:nvPr/>
        </p:nvPicPr>
        <p:blipFill>
          <a:blip r:embed="rId4">
            <a:alphaModFix/>
          </a:blip>
          <a:stretch>
            <a:fillRect/>
          </a:stretch>
        </p:blipFill>
        <p:spPr>
          <a:xfrm>
            <a:off x="5611541" y="1864552"/>
            <a:ext cx="6134100" cy="421536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7"/>
          <p:cNvSpPr txBox="1"/>
          <p:nvPr>
            <p:ph type="ctrTitle"/>
          </p:nvPr>
        </p:nvSpPr>
        <p:spPr>
          <a:xfrm>
            <a:off x="784810" y="609601"/>
            <a:ext cx="10241400" cy="774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IN"/>
              <a:t>RESULTS</a:t>
            </a:r>
            <a:endParaRPr/>
          </a:p>
        </p:txBody>
      </p:sp>
      <p:sp>
        <p:nvSpPr>
          <p:cNvPr id="371" name="Google Shape;371;p47"/>
          <p:cNvSpPr txBox="1"/>
          <p:nvPr>
            <p:ph type="ctrTitle"/>
          </p:nvPr>
        </p:nvSpPr>
        <p:spPr>
          <a:xfrm>
            <a:off x="784800" y="1383900"/>
            <a:ext cx="10241400" cy="4560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IN" sz="3200"/>
              <a:t>Figure 8 Trajectory - SMC</a:t>
            </a:r>
            <a:endParaRPr sz="3200"/>
          </a:p>
        </p:txBody>
      </p:sp>
      <p:pic>
        <p:nvPicPr>
          <p:cNvPr id="372" name="Google Shape;372;p47"/>
          <p:cNvPicPr preferRelativeResize="0"/>
          <p:nvPr/>
        </p:nvPicPr>
        <p:blipFill>
          <a:blip r:embed="rId3">
            <a:alphaModFix/>
          </a:blip>
          <a:stretch>
            <a:fillRect/>
          </a:stretch>
        </p:blipFill>
        <p:spPr>
          <a:xfrm>
            <a:off x="152400" y="1839900"/>
            <a:ext cx="6134100" cy="4215347"/>
          </a:xfrm>
          <a:prstGeom prst="rect">
            <a:avLst/>
          </a:prstGeom>
          <a:noFill/>
          <a:ln>
            <a:noFill/>
          </a:ln>
        </p:spPr>
      </p:pic>
      <p:pic>
        <p:nvPicPr>
          <p:cNvPr id="373" name="Google Shape;373;p47"/>
          <p:cNvPicPr preferRelativeResize="0"/>
          <p:nvPr/>
        </p:nvPicPr>
        <p:blipFill>
          <a:blip r:embed="rId4">
            <a:alphaModFix/>
          </a:blip>
          <a:stretch>
            <a:fillRect/>
          </a:stretch>
        </p:blipFill>
        <p:spPr>
          <a:xfrm>
            <a:off x="5720625" y="1913750"/>
            <a:ext cx="5981700" cy="411062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8"/>
          <p:cNvSpPr txBox="1"/>
          <p:nvPr>
            <p:ph type="ctrTitle"/>
          </p:nvPr>
        </p:nvSpPr>
        <p:spPr>
          <a:xfrm>
            <a:off x="784810" y="609601"/>
            <a:ext cx="10241400" cy="774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IN"/>
              <a:t>RESULTS</a:t>
            </a:r>
            <a:endParaRPr/>
          </a:p>
        </p:txBody>
      </p:sp>
      <p:sp>
        <p:nvSpPr>
          <p:cNvPr id="379" name="Google Shape;379;p48"/>
          <p:cNvSpPr txBox="1"/>
          <p:nvPr>
            <p:ph type="ctrTitle"/>
          </p:nvPr>
        </p:nvSpPr>
        <p:spPr>
          <a:xfrm>
            <a:off x="784800" y="1383900"/>
            <a:ext cx="10241400" cy="4560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IN" sz="3200"/>
              <a:t>Figure 8 Trajectory - SMC</a:t>
            </a:r>
            <a:endParaRPr sz="3200"/>
          </a:p>
        </p:txBody>
      </p:sp>
      <p:pic>
        <p:nvPicPr>
          <p:cNvPr id="380" name="Google Shape;380;p48"/>
          <p:cNvPicPr preferRelativeResize="0"/>
          <p:nvPr/>
        </p:nvPicPr>
        <p:blipFill>
          <a:blip r:embed="rId3">
            <a:alphaModFix/>
          </a:blip>
          <a:stretch>
            <a:fillRect/>
          </a:stretch>
        </p:blipFill>
        <p:spPr>
          <a:xfrm>
            <a:off x="152400" y="1916100"/>
            <a:ext cx="6061475" cy="4165443"/>
          </a:xfrm>
          <a:prstGeom prst="rect">
            <a:avLst/>
          </a:prstGeom>
          <a:noFill/>
          <a:ln>
            <a:noFill/>
          </a:ln>
        </p:spPr>
      </p:pic>
      <p:pic>
        <p:nvPicPr>
          <p:cNvPr id="381" name="Google Shape;381;p48"/>
          <p:cNvPicPr preferRelativeResize="0"/>
          <p:nvPr/>
        </p:nvPicPr>
        <p:blipFill>
          <a:blip r:embed="rId4">
            <a:alphaModFix/>
          </a:blip>
          <a:stretch>
            <a:fillRect/>
          </a:stretch>
        </p:blipFill>
        <p:spPr>
          <a:xfrm>
            <a:off x="5711425" y="1916100"/>
            <a:ext cx="6061475" cy="41654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9"/>
          <p:cNvSpPr txBox="1"/>
          <p:nvPr>
            <p:ph type="ctrTitle"/>
          </p:nvPr>
        </p:nvSpPr>
        <p:spPr>
          <a:xfrm>
            <a:off x="784810" y="609601"/>
            <a:ext cx="10241400" cy="774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IN"/>
              <a:t>RESULTS</a:t>
            </a:r>
            <a:endParaRPr/>
          </a:p>
        </p:txBody>
      </p:sp>
      <p:sp>
        <p:nvSpPr>
          <p:cNvPr id="387" name="Google Shape;387;p49"/>
          <p:cNvSpPr txBox="1"/>
          <p:nvPr>
            <p:ph type="ctrTitle"/>
          </p:nvPr>
        </p:nvSpPr>
        <p:spPr>
          <a:xfrm>
            <a:off x="784800" y="1383900"/>
            <a:ext cx="10241400" cy="4560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IN" sz="3200"/>
              <a:t>Square</a:t>
            </a:r>
            <a:r>
              <a:rPr lang="en-IN" sz="3200"/>
              <a:t> Trajectory - PID</a:t>
            </a:r>
            <a:endParaRPr sz="3200"/>
          </a:p>
        </p:txBody>
      </p:sp>
      <p:pic>
        <p:nvPicPr>
          <p:cNvPr id="388" name="Google Shape;388;p49"/>
          <p:cNvPicPr preferRelativeResize="0"/>
          <p:nvPr/>
        </p:nvPicPr>
        <p:blipFill>
          <a:blip r:embed="rId3">
            <a:alphaModFix/>
          </a:blip>
          <a:stretch>
            <a:fillRect/>
          </a:stretch>
        </p:blipFill>
        <p:spPr>
          <a:xfrm>
            <a:off x="784800" y="2173725"/>
            <a:ext cx="5462800" cy="3754036"/>
          </a:xfrm>
          <a:prstGeom prst="rect">
            <a:avLst/>
          </a:prstGeom>
          <a:noFill/>
          <a:ln>
            <a:noFill/>
          </a:ln>
        </p:spPr>
      </p:pic>
      <p:pic>
        <p:nvPicPr>
          <p:cNvPr id="389" name="Google Shape;389;p49"/>
          <p:cNvPicPr preferRelativeResize="0"/>
          <p:nvPr/>
        </p:nvPicPr>
        <p:blipFill>
          <a:blip r:embed="rId4">
            <a:alphaModFix/>
          </a:blip>
          <a:stretch>
            <a:fillRect/>
          </a:stretch>
        </p:blipFill>
        <p:spPr>
          <a:xfrm>
            <a:off x="5905500" y="2052225"/>
            <a:ext cx="5639600" cy="387553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0"/>
          <p:cNvSpPr txBox="1"/>
          <p:nvPr>
            <p:ph type="ctrTitle"/>
          </p:nvPr>
        </p:nvSpPr>
        <p:spPr>
          <a:xfrm>
            <a:off x="784810" y="609601"/>
            <a:ext cx="10241400" cy="774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IN"/>
              <a:t>RESULTS</a:t>
            </a:r>
            <a:endParaRPr/>
          </a:p>
        </p:txBody>
      </p:sp>
      <p:sp>
        <p:nvSpPr>
          <p:cNvPr id="395" name="Google Shape;395;p50"/>
          <p:cNvSpPr txBox="1"/>
          <p:nvPr>
            <p:ph type="ctrTitle"/>
          </p:nvPr>
        </p:nvSpPr>
        <p:spPr>
          <a:xfrm>
            <a:off x="784800" y="1383900"/>
            <a:ext cx="10241400" cy="4560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IN" sz="3200"/>
              <a:t>Square Trajectory - PID</a:t>
            </a:r>
            <a:endParaRPr sz="3200"/>
          </a:p>
        </p:txBody>
      </p:sp>
      <p:pic>
        <p:nvPicPr>
          <p:cNvPr id="396" name="Google Shape;396;p50"/>
          <p:cNvPicPr preferRelativeResize="0"/>
          <p:nvPr/>
        </p:nvPicPr>
        <p:blipFill>
          <a:blip r:embed="rId3">
            <a:alphaModFix/>
          </a:blip>
          <a:stretch>
            <a:fillRect/>
          </a:stretch>
        </p:blipFill>
        <p:spPr>
          <a:xfrm>
            <a:off x="5658976" y="2168636"/>
            <a:ext cx="5957709" cy="4094125"/>
          </a:xfrm>
          <a:prstGeom prst="rect">
            <a:avLst/>
          </a:prstGeom>
          <a:noFill/>
          <a:ln>
            <a:noFill/>
          </a:ln>
        </p:spPr>
      </p:pic>
      <p:pic>
        <p:nvPicPr>
          <p:cNvPr id="397" name="Google Shape;397;p50"/>
          <p:cNvPicPr preferRelativeResize="0"/>
          <p:nvPr/>
        </p:nvPicPr>
        <p:blipFill>
          <a:blip r:embed="rId4">
            <a:alphaModFix/>
          </a:blip>
          <a:stretch>
            <a:fillRect/>
          </a:stretch>
        </p:blipFill>
        <p:spPr>
          <a:xfrm>
            <a:off x="381000" y="2164401"/>
            <a:ext cx="5957700" cy="409412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1"/>
          <p:cNvSpPr txBox="1"/>
          <p:nvPr>
            <p:ph type="ctrTitle"/>
          </p:nvPr>
        </p:nvSpPr>
        <p:spPr>
          <a:xfrm>
            <a:off x="784810" y="609601"/>
            <a:ext cx="10241400" cy="774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IN"/>
              <a:t>RESULTS</a:t>
            </a:r>
            <a:endParaRPr/>
          </a:p>
        </p:txBody>
      </p:sp>
      <p:sp>
        <p:nvSpPr>
          <p:cNvPr id="403" name="Google Shape;403;p51"/>
          <p:cNvSpPr txBox="1"/>
          <p:nvPr>
            <p:ph type="ctrTitle"/>
          </p:nvPr>
        </p:nvSpPr>
        <p:spPr>
          <a:xfrm>
            <a:off x="784800" y="1383900"/>
            <a:ext cx="10241400" cy="4560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IN" sz="3200"/>
              <a:t>Square Trajectory - LQR</a:t>
            </a:r>
            <a:endParaRPr sz="3200"/>
          </a:p>
        </p:txBody>
      </p:sp>
      <p:pic>
        <p:nvPicPr>
          <p:cNvPr id="404" name="Google Shape;404;p51"/>
          <p:cNvPicPr preferRelativeResize="0"/>
          <p:nvPr/>
        </p:nvPicPr>
        <p:blipFill>
          <a:blip r:embed="rId3">
            <a:alphaModFix/>
          </a:blip>
          <a:stretch>
            <a:fillRect/>
          </a:stretch>
        </p:blipFill>
        <p:spPr>
          <a:xfrm>
            <a:off x="336028" y="2157175"/>
            <a:ext cx="5989025" cy="4115630"/>
          </a:xfrm>
          <a:prstGeom prst="rect">
            <a:avLst/>
          </a:prstGeom>
          <a:noFill/>
          <a:ln>
            <a:noFill/>
          </a:ln>
        </p:spPr>
      </p:pic>
      <p:pic>
        <p:nvPicPr>
          <p:cNvPr id="405" name="Google Shape;405;p51"/>
          <p:cNvPicPr preferRelativeResize="0"/>
          <p:nvPr/>
        </p:nvPicPr>
        <p:blipFill>
          <a:blip r:embed="rId4">
            <a:alphaModFix/>
          </a:blip>
          <a:stretch>
            <a:fillRect/>
          </a:stretch>
        </p:blipFill>
        <p:spPr>
          <a:xfrm>
            <a:off x="5885236" y="2174300"/>
            <a:ext cx="5989025" cy="41156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2"/>
          <p:cNvSpPr txBox="1"/>
          <p:nvPr>
            <p:ph type="ctrTitle"/>
          </p:nvPr>
        </p:nvSpPr>
        <p:spPr>
          <a:xfrm>
            <a:off x="784810" y="609601"/>
            <a:ext cx="10241400" cy="774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IN"/>
              <a:t>RESULTS</a:t>
            </a:r>
            <a:endParaRPr/>
          </a:p>
        </p:txBody>
      </p:sp>
      <p:sp>
        <p:nvSpPr>
          <p:cNvPr id="411" name="Google Shape;411;p52"/>
          <p:cNvSpPr txBox="1"/>
          <p:nvPr>
            <p:ph type="ctrTitle"/>
          </p:nvPr>
        </p:nvSpPr>
        <p:spPr>
          <a:xfrm>
            <a:off x="784800" y="1383900"/>
            <a:ext cx="10241400" cy="4560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IN" sz="3200"/>
              <a:t>Square Trajectory - LQR</a:t>
            </a:r>
            <a:endParaRPr sz="3200"/>
          </a:p>
        </p:txBody>
      </p:sp>
      <p:pic>
        <p:nvPicPr>
          <p:cNvPr id="412" name="Google Shape;412;p52"/>
          <p:cNvPicPr preferRelativeResize="0"/>
          <p:nvPr/>
        </p:nvPicPr>
        <p:blipFill>
          <a:blip r:embed="rId3">
            <a:alphaModFix/>
          </a:blip>
          <a:stretch>
            <a:fillRect/>
          </a:stretch>
        </p:blipFill>
        <p:spPr>
          <a:xfrm>
            <a:off x="297873" y="1923027"/>
            <a:ext cx="5943603" cy="4084451"/>
          </a:xfrm>
          <a:prstGeom prst="rect">
            <a:avLst/>
          </a:prstGeom>
          <a:noFill/>
          <a:ln>
            <a:noFill/>
          </a:ln>
        </p:spPr>
      </p:pic>
      <p:pic>
        <p:nvPicPr>
          <p:cNvPr id="413" name="Google Shape;413;p52"/>
          <p:cNvPicPr preferRelativeResize="0"/>
          <p:nvPr/>
        </p:nvPicPr>
        <p:blipFill>
          <a:blip r:embed="rId4">
            <a:alphaModFix/>
          </a:blip>
          <a:stretch>
            <a:fillRect/>
          </a:stretch>
        </p:blipFill>
        <p:spPr>
          <a:xfrm>
            <a:off x="5690750" y="1923025"/>
            <a:ext cx="5943600" cy="408445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3"/>
          <p:cNvSpPr txBox="1"/>
          <p:nvPr>
            <p:ph type="ctrTitle"/>
          </p:nvPr>
        </p:nvSpPr>
        <p:spPr>
          <a:xfrm>
            <a:off x="784810" y="609601"/>
            <a:ext cx="10241400" cy="774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IN"/>
              <a:t>RESULTS</a:t>
            </a:r>
            <a:endParaRPr/>
          </a:p>
        </p:txBody>
      </p:sp>
      <p:sp>
        <p:nvSpPr>
          <p:cNvPr id="419" name="Google Shape;419;p53"/>
          <p:cNvSpPr txBox="1"/>
          <p:nvPr>
            <p:ph type="ctrTitle"/>
          </p:nvPr>
        </p:nvSpPr>
        <p:spPr>
          <a:xfrm>
            <a:off x="784800" y="1383900"/>
            <a:ext cx="10241400" cy="4560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IN" sz="3200"/>
              <a:t>Square Trajectory - SMC</a:t>
            </a:r>
            <a:endParaRPr sz="3200"/>
          </a:p>
        </p:txBody>
      </p:sp>
      <p:pic>
        <p:nvPicPr>
          <p:cNvPr id="420" name="Google Shape;420;p53"/>
          <p:cNvPicPr preferRelativeResize="0"/>
          <p:nvPr/>
        </p:nvPicPr>
        <p:blipFill>
          <a:blip r:embed="rId3">
            <a:alphaModFix/>
          </a:blip>
          <a:stretch>
            <a:fillRect/>
          </a:stretch>
        </p:blipFill>
        <p:spPr>
          <a:xfrm>
            <a:off x="152400" y="1763700"/>
            <a:ext cx="6134100" cy="4215347"/>
          </a:xfrm>
          <a:prstGeom prst="rect">
            <a:avLst/>
          </a:prstGeom>
          <a:noFill/>
          <a:ln>
            <a:noFill/>
          </a:ln>
        </p:spPr>
      </p:pic>
      <p:pic>
        <p:nvPicPr>
          <p:cNvPr id="421" name="Google Shape;421;p53"/>
          <p:cNvPicPr preferRelativeResize="0"/>
          <p:nvPr/>
        </p:nvPicPr>
        <p:blipFill>
          <a:blip r:embed="rId4">
            <a:alphaModFix/>
          </a:blip>
          <a:stretch>
            <a:fillRect/>
          </a:stretch>
        </p:blipFill>
        <p:spPr>
          <a:xfrm>
            <a:off x="5704609" y="1807573"/>
            <a:ext cx="6134100" cy="42153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ctrTitle"/>
          </p:nvPr>
        </p:nvSpPr>
        <p:spPr>
          <a:xfrm>
            <a:off x="975300" y="2594550"/>
            <a:ext cx="10241400" cy="16689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IN"/>
              <a:t>MATHEMATICAL </a:t>
            </a:r>
            <a:endParaRPr/>
          </a:p>
          <a:p>
            <a:pPr indent="0" lvl="0" marL="0" rtl="0" algn="ctr">
              <a:lnSpc>
                <a:spcPct val="90000"/>
              </a:lnSpc>
              <a:spcBef>
                <a:spcPts val="0"/>
              </a:spcBef>
              <a:spcAft>
                <a:spcPts val="0"/>
              </a:spcAft>
              <a:buClr>
                <a:schemeClr val="dk1"/>
              </a:buClr>
              <a:buSzPts val="5400"/>
              <a:buFont typeface="Arial"/>
              <a:buNone/>
            </a:pPr>
            <a:r>
              <a:rPr lang="en-IN"/>
              <a:t>MODEL</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4"/>
          <p:cNvSpPr txBox="1"/>
          <p:nvPr>
            <p:ph type="ctrTitle"/>
          </p:nvPr>
        </p:nvSpPr>
        <p:spPr>
          <a:xfrm>
            <a:off x="784810" y="609601"/>
            <a:ext cx="10241400" cy="7743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IN"/>
              <a:t>RESULTS</a:t>
            </a:r>
            <a:endParaRPr/>
          </a:p>
        </p:txBody>
      </p:sp>
      <p:sp>
        <p:nvSpPr>
          <p:cNvPr id="427" name="Google Shape;427;p54"/>
          <p:cNvSpPr txBox="1"/>
          <p:nvPr>
            <p:ph type="ctrTitle"/>
          </p:nvPr>
        </p:nvSpPr>
        <p:spPr>
          <a:xfrm>
            <a:off x="784800" y="1383900"/>
            <a:ext cx="10241400" cy="4560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IN" sz="3200"/>
              <a:t>Square Trajectory - SMC</a:t>
            </a:r>
            <a:endParaRPr sz="3200"/>
          </a:p>
        </p:txBody>
      </p:sp>
      <p:pic>
        <p:nvPicPr>
          <p:cNvPr id="428" name="Google Shape;428;p54"/>
          <p:cNvPicPr preferRelativeResize="0"/>
          <p:nvPr/>
        </p:nvPicPr>
        <p:blipFill>
          <a:blip r:embed="rId3">
            <a:alphaModFix/>
          </a:blip>
          <a:stretch>
            <a:fillRect/>
          </a:stretch>
        </p:blipFill>
        <p:spPr>
          <a:xfrm>
            <a:off x="152400" y="1992300"/>
            <a:ext cx="6253900" cy="4297676"/>
          </a:xfrm>
          <a:prstGeom prst="rect">
            <a:avLst/>
          </a:prstGeom>
          <a:noFill/>
          <a:ln>
            <a:noFill/>
          </a:ln>
        </p:spPr>
      </p:pic>
      <p:pic>
        <p:nvPicPr>
          <p:cNvPr id="429" name="Google Shape;429;p54"/>
          <p:cNvPicPr preferRelativeResize="0"/>
          <p:nvPr/>
        </p:nvPicPr>
        <p:blipFill>
          <a:blip r:embed="rId4">
            <a:alphaModFix/>
          </a:blip>
          <a:stretch>
            <a:fillRect/>
          </a:stretch>
        </p:blipFill>
        <p:spPr>
          <a:xfrm>
            <a:off x="5616875" y="2015400"/>
            <a:ext cx="6253900" cy="429767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5"/>
          <p:cNvSpPr txBox="1"/>
          <p:nvPr>
            <p:ph type="ctrTitle"/>
          </p:nvPr>
        </p:nvSpPr>
        <p:spPr>
          <a:xfrm>
            <a:off x="975300" y="-60150"/>
            <a:ext cx="10241400" cy="8427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IN"/>
              <a:t>Inverse kinematics</a:t>
            </a:r>
            <a:endParaRPr/>
          </a:p>
        </p:txBody>
      </p:sp>
      <p:sp>
        <p:nvSpPr>
          <p:cNvPr id="436" name="Google Shape;436;p55"/>
          <p:cNvSpPr txBox="1"/>
          <p:nvPr>
            <p:ph idx="1" type="subTitle"/>
          </p:nvPr>
        </p:nvSpPr>
        <p:spPr>
          <a:xfrm>
            <a:off x="722401" y="782550"/>
            <a:ext cx="9028500" cy="914400"/>
          </a:xfrm>
          <a:prstGeom prst="rect">
            <a:avLst/>
          </a:prstGeom>
        </p:spPr>
        <p:txBody>
          <a:bodyPr anchorCtr="0" anchor="t" bIns="0" lIns="0" spcFirstLastPara="1" rIns="0" wrap="square" tIns="0">
            <a:noAutofit/>
          </a:bodyPr>
          <a:lstStyle/>
          <a:p>
            <a:pPr indent="0" lvl="0" marL="0" rtl="0" algn="l">
              <a:lnSpc>
                <a:spcPct val="90000"/>
              </a:lnSpc>
              <a:spcBef>
                <a:spcPts val="1000"/>
              </a:spcBef>
              <a:spcAft>
                <a:spcPts val="0"/>
              </a:spcAft>
              <a:buClr>
                <a:schemeClr val="dk1"/>
              </a:buClr>
              <a:buSzPts val="1100"/>
              <a:buFont typeface="Arial"/>
              <a:buNone/>
            </a:pPr>
            <a:r>
              <a:rPr lang="en-IN" sz="1800">
                <a:latin typeface="Calibri"/>
                <a:ea typeface="Calibri"/>
                <a:cs typeface="Calibri"/>
                <a:sym typeface="Calibri"/>
              </a:rPr>
              <a:t>Define the positions of joints on the base and on the platform. We define the following angles to represent the orientation</a:t>
            </a:r>
            <a:endParaRPr sz="1800">
              <a:latin typeface="Calibri"/>
              <a:ea typeface="Calibri"/>
              <a:cs typeface="Calibri"/>
              <a:sym typeface="Calibri"/>
            </a:endParaRPr>
          </a:p>
          <a:p>
            <a:pPr indent="0" lvl="0" marL="0" rtl="0" algn="l">
              <a:spcBef>
                <a:spcPts val="1000"/>
              </a:spcBef>
              <a:spcAft>
                <a:spcPts val="0"/>
              </a:spcAft>
              <a:buNone/>
            </a:pPr>
            <a:r>
              <a:t/>
            </a:r>
            <a:endParaRPr sz="1800"/>
          </a:p>
        </p:txBody>
      </p:sp>
      <p:pic>
        <p:nvPicPr>
          <p:cNvPr id="437" name="Google Shape;437;p55"/>
          <p:cNvPicPr preferRelativeResize="0"/>
          <p:nvPr/>
        </p:nvPicPr>
        <p:blipFill>
          <a:blip r:embed="rId3">
            <a:alphaModFix/>
          </a:blip>
          <a:stretch>
            <a:fillRect/>
          </a:stretch>
        </p:blipFill>
        <p:spPr>
          <a:xfrm>
            <a:off x="7730375" y="1265579"/>
            <a:ext cx="4133850" cy="3552825"/>
          </a:xfrm>
          <a:prstGeom prst="rect">
            <a:avLst/>
          </a:prstGeom>
          <a:noFill/>
          <a:ln>
            <a:noFill/>
          </a:ln>
        </p:spPr>
      </p:pic>
      <p:sp>
        <p:nvSpPr>
          <p:cNvPr id="438" name="Google Shape;438;p55"/>
          <p:cNvSpPr txBox="1"/>
          <p:nvPr/>
        </p:nvSpPr>
        <p:spPr>
          <a:xfrm>
            <a:off x="10988700" y="1246700"/>
            <a:ext cx="746100" cy="3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400">
                <a:solidFill>
                  <a:schemeClr val="dk1"/>
                </a:solidFill>
              </a:rPr>
              <a:t>1</a:t>
            </a:r>
            <a:endParaRPr sz="2400">
              <a:solidFill>
                <a:schemeClr val="dk1"/>
              </a:solidFill>
            </a:endParaRPr>
          </a:p>
        </p:txBody>
      </p:sp>
      <p:sp>
        <p:nvSpPr>
          <p:cNvPr id="439" name="Google Shape;439;p55"/>
          <p:cNvSpPr txBox="1"/>
          <p:nvPr/>
        </p:nvSpPr>
        <p:spPr>
          <a:xfrm>
            <a:off x="8782350" y="1333675"/>
            <a:ext cx="746100" cy="3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400">
                <a:solidFill>
                  <a:schemeClr val="dk1"/>
                </a:solidFill>
              </a:rPr>
              <a:t>2</a:t>
            </a:r>
            <a:endParaRPr sz="2400">
              <a:solidFill>
                <a:schemeClr val="dk1"/>
              </a:solidFill>
            </a:endParaRPr>
          </a:p>
        </p:txBody>
      </p:sp>
      <p:sp>
        <p:nvSpPr>
          <p:cNvPr id="440" name="Google Shape;440;p55"/>
          <p:cNvSpPr txBox="1"/>
          <p:nvPr/>
        </p:nvSpPr>
        <p:spPr>
          <a:xfrm>
            <a:off x="7958975" y="3193800"/>
            <a:ext cx="746100" cy="3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400">
                <a:solidFill>
                  <a:schemeClr val="dk1"/>
                </a:solidFill>
              </a:rPr>
              <a:t>3</a:t>
            </a:r>
            <a:endParaRPr sz="2400">
              <a:solidFill>
                <a:schemeClr val="dk1"/>
              </a:solidFill>
            </a:endParaRPr>
          </a:p>
        </p:txBody>
      </p:sp>
      <p:sp>
        <p:nvSpPr>
          <p:cNvPr id="441" name="Google Shape;441;p55"/>
          <p:cNvSpPr txBox="1"/>
          <p:nvPr/>
        </p:nvSpPr>
        <p:spPr>
          <a:xfrm>
            <a:off x="8495050" y="4305125"/>
            <a:ext cx="746100" cy="3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400">
                <a:solidFill>
                  <a:schemeClr val="dk1"/>
                </a:solidFill>
              </a:rPr>
              <a:t>4</a:t>
            </a:r>
            <a:endParaRPr sz="2400">
              <a:solidFill>
                <a:schemeClr val="dk1"/>
              </a:solidFill>
            </a:endParaRPr>
          </a:p>
        </p:txBody>
      </p:sp>
      <p:sp>
        <p:nvSpPr>
          <p:cNvPr id="442" name="Google Shape;442;p55"/>
          <p:cNvSpPr txBox="1"/>
          <p:nvPr/>
        </p:nvSpPr>
        <p:spPr>
          <a:xfrm>
            <a:off x="11140500" y="4305125"/>
            <a:ext cx="746100" cy="3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400">
                <a:solidFill>
                  <a:schemeClr val="dk1"/>
                </a:solidFill>
              </a:rPr>
              <a:t>5</a:t>
            </a:r>
            <a:endParaRPr sz="2400">
              <a:solidFill>
                <a:schemeClr val="dk1"/>
              </a:solidFill>
            </a:endParaRPr>
          </a:p>
        </p:txBody>
      </p:sp>
      <p:sp>
        <p:nvSpPr>
          <p:cNvPr id="443" name="Google Shape;443;p55"/>
          <p:cNvSpPr txBox="1"/>
          <p:nvPr/>
        </p:nvSpPr>
        <p:spPr>
          <a:xfrm>
            <a:off x="11631725" y="3193800"/>
            <a:ext cx="746100" cy="3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400">
                <a:solidFill>
                  <a:schemeClr val="dk1"/>
                </a:solidFill>
              </a:rPr>
              <a:t>6</a:t>
            </a:r>
            <a:endParaRPr sz="2400">
              <a:solidFill>
                <a:schemeClr val="dk1"/>
              </a:solidFill>
            </a:endParaRPr>
          </a:p>
        </p:txBody>
      </p:sp>
      <p:graphicFrame>
        <p:nvGraphicFramePr>
          <p:cNvPr id="444" name="Google Shape;444;p55"/>
          <p:cNvGraphicFramePr/>
          <p:nvPr/>
        </p:nvGraphicFramePr>
        <p:xfrm>
          <a:off x="606813" y="1427513"/>
          <a:ext cx="3000000" cy="3000000"/>
        </p:xfrm>
        <a:graphic>
          <a:graphicData uri="http://schemas.openxmlformats.org/drawingml/2006/table">
            <a:tbl>
              <a:tblPr>
                <a:noFill/>
                <a:tableStyleId>{19FD9FB7-1B88-4956-AFC2-FA46D97EAB16}</a:tableStyleId>
              </a:tblPr>
              <a:tblGrid>
                <a:gridCol w="1869525"/>
                <a:gridCol w="811800"/>
                <a:gridCol w="898800"/>
                <a:gridCol w="734775"/>
                <a:gridCol w="952100"/>
                <a:gridCol w="952100"/>
                <a:gridCol w="952100"/>
              </a:tblGrid>
              <a:tr h="450625">
                <a:tc>
                  <a:txBody>
                    <a:bodyPr/>
                    <a:lstStyle/>
                    <a:p>
                      <a:pPr indent="0" lvl="0" marL="0" rtl="0" algn="l">
                        <a:spcBef>
                          <a:spcPts val="0"/>
                        </a:spcBef>
                        <a:spcAft>
                          <a:spcPts val="0"/>
                        </a:spcAft>
                        <a:buNone/>
                      </a:pPr>
                      <a:r>
                        <a:t/>
                      </a:r>
                      <a:endParaRPr sz="1200">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IN" sz="1600">
                          <a:solidFill>
                            <a:schemeClr val="dk1"/>
                          </a:solidFill>
                          <a:latin typeface="Calibri"/>
                          <a:ea typeface="Calibri"/>
                          <a:cs typeface="Calibri"/>
                          <a:sym typeface="Calibri"/>
                        </a:rPr>
                        <a:t>1</a:t>
                      </a:r>
                      <a:endParaRPr b="1" sz="1600">
                        <a:solidFill>
                          <a:schemeClr val="dk1"/>
                        </a:solidFill>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IN" sz="1600">
                          <a:solidFill>
                            <a:schemeClr val="dk1"/>
                          </a:solidFill>
                          <a:latin typeface="Calibri"/>
                          <a:ea typeface="Calibri"/>
                          <a:cs typeface="Calibri"/>
                          <a:sym typeface="Calibri"/>
                        </a:rPr>
                        <a:t>2</a:t>
                      </a:r>
                      <a:endParaRPr b="1" sz="1600">
                        <a:solidFill>
                          <a:schemeClr val="dk1"/>
                        </a:solidFill>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IN" sz="1600">
                          <a:solidFill>
                            <a:schemeClr val="dk1"/>
                          </a:solidFill>
                          <a:latin typeface="Calibri"/>
                          <a:ea typeface="Calibri"/>
                          <a:cs typeface="Calibri"/>
                          <a:sym typeface="Calibri"/>
                        </a:rPr>
                        <a:t>3</a:t>
                      </a:r>
                      <a:endParaRPr b="1" sz="1600">
                        <a:solidFill>
                          <a:schemeClr val="dk1"/>
                        </a:solidFill>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IN" sz="1600">
                          <a:solidFill>
                            <a:schemeClr val="dk1"/>
                          </a:solidFill>
                          <a:latin typeface="Calibri"/>
                          <a:ea typeface="Calibri"/>
                          <a:cs typeface="Calibri"/>
                          <a:sym typeface="Calibri"/>
                        </a:rPr>
                        <a:t>4</a:t>
                      </a:r>
                      <a:endParaRPr b="1" sz="1600">
                        <a:solidFill>
                          <a:schemeClr val="dk1"/>
                        </a:solidFill>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IN" sz="1600">
                          <a:solidFill>
                            <a:schemeClr val="dk1"/>
                          </a:solidFill>
                          <a:latin typeface="Calibri"/>
                          <a:ea typeface="Calibri"/>
                          <a:cs typeface="Calibri"/>
                          <a:sym typeface="Calibri"/>
                        </a:rPr>
                        <a:t>5</a:t>
                      </a:r>
                      <a:endParaRPr b="1" sz="1600">
                        <a:solidFill>
                          <a:schemeClr val="dk1"/>
                        </a:solidFill>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IN" sz="1600">
                          <a:solidFill>
                            <a:schemeClr val="dk1"/>
                          </a:solidFill>
                          <a:latin typeface="Calibri"/>
                          <a:ea typeface="Calibri"/>
                          <a:cs typeface="Calibri"/>
                          <a:sym typeface="Calibri"/>
                        </a:rPr>
                        <a:t>6</a:t>
                      </a:r>
                      <a:endParaRPr b="1" sz="1600">
                        <a:solidFill>
                          <a:schemeClr val="dk1"/>
                        </a:solidFill>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21775">
                <a:tc>
                  <a:txBody>
                    <a:bodyPr/>
                    <a:lstStyle/>
                    <a:p>
                      <a:pPr indent="0" lvl="0" marL="0" rtl="0" algn="l">
                        <a:lnSpc>
                          <a:spcPct val="115000"/>
                        </a:lnSpc>
                        <a:spcBef>
                          <a:spcPts val="0"/>
                        </a:spcBef>
                        <a:spcAft>
                          <a:spcPts val="0"/>
                        </a:spcAft>
                        <a:buNone/>
                      </a:pPr>
                      <a:r>
                        <a:rPr lang="en-IN" sz="1600">
                          <a:latin typeface="Calibri"/>
                          <a:ea typeface="Calibri"/>
                          <a:cs typeface="Calibri"/>
                          <a:sym typeface="Calibri"/>
                        </a:rPr>
                        <a:t>Location of servo on base (deg) r</a:t>
                      </a:r>
                      <a:endParaRPr sz="16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IN" sz="1600">
                          <a:latin typeface="Calibri"/>
                          <a:ea typeface="Calibri"/>
                          <a:cs typeface="Calibri"/>
                          <a:sym typeface="Calibri"/>
                        </a:rPr>
                        <a:t>60</a:t>
                      </a:r>
                      <a:endParaRPr sz="16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IN" sz="1600">
                          <a:latin typeface="Calibri"/>
                          <a:ea typeface="Calibri"/>
                          <a:cs typeface="Calibri"/>
                          <a:sym typeface="Calibri"/>
                        </a:rPr>
                        <a:t>120</a:t>
                      </a:r>
                      <a:endParaRPr sz="16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IN" sz="1600">
                          <a:latin typeface="Calibri"/>
                          <a:ea typeface="Calibri"/>
                          <a:cs typeface="Calibri"/>
                          <a:sym typeface="Calibri"/>
                        </a:rPr>
                        <a:t>180</a:t>
                      </a:r>
                      <a:endParaRPr sz="16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IN" sz="1600">
                          <a:latin typeface="Calibri"/>
                          <a:ea typeface="Calibri"/>
                          <a:cs typeface="Calibri"/>
                          <a:sym typeface="Calibri"/>
                        </a:rPr>
                        <a:t>240</a:t>
                      </a:r>
                      <a:endParaRPr sz="16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IN" sz="1600">
                          <a:latin typeface="Calibri"/>
                          <a:ea typeface="Calibri"/>
                          <a:cs typeface="Calibri"/>
                          <a:sym typeface="Calibri"/>
                        </a:rPr>
                        <a:t>300</a:t>
                      </a:r>
                      <a:endParaRPr sz="16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IN" sz="1600">
                          <a:latin typeface="Calibri"/>
                          <a:ea typeface="Calibri"/>
                          <a:cs typeface="Calibri"/>
                          <a:sym typeface="Calibri"/>
                        </a:rPr>
                        <a:t>360</a:t>
                      </a:r>
                      <a:endParaRPr sz="16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21775">
                <a:tc>
                  <a:txBody>
                    <a:bodyPr/>
                    <a:lstStyle/>
                    <a:p>
                      <a:pPr indent="0" lvl="0" marL="0" rtl="0" algn="l">
                        <a:lnSpc>
                          <a:spcPct val="115000"/>
                        </a:lnSpc>
                        <a:spcBef>
                          <a:spcPts val="0"/>
                        </a:spcBef>
                        <a:spcAft>
                          <a:spcPts val="0"/>
                        </a:spcAft>
                        <a:buNone/>
                      </a:pPr>
                      <a:r>
                        <a:rPr lang="en-IN" sz="1600">
                          <a:latin typeface="Calibri"/>
                          <a:ea typeface="Calibri"/>
                          <a:cs typeface="Calibri"/>
                          <a:sym typeface="Calibri"/>
                        </a:rPr>
                        <a:t>Direction of offset of servo (deg)  </a:t>
                      </a:r>
                      <a:endParaRPr sz="16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IN" sz="1600">
                          <a:latin typeface="Calibri"/>
                          <a:ea typeface="Calibri"/>
                          <a:cs typeface="Calibri"/>
                          <a:sym typeface="Calibri"/>
                        </a:rPr>
                        <a:t>90</a:t>
                      </a:r>
                      <a:endParaRPr sz="16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IN" sz="1600">
                          <a:latin typeface="Calibri"/>
                          <a:ea typeface="Calibri"/>
                          <a:cs typeface="Calibri"/>
                          <a:sym typeface="Calibri"/>
                        </a:rPr>
                        <a:t>90</a:t>
                      </a:r>
                      <a:endParaRPr sz="16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IN" sz="1600">
                          <a:latin typeface="Calibri"/>
                          <a:ea typeface="Calibri"/>
                          <a:cs typeface="Calibri"/>
                          <a:sym typeface="Calibri"/>
                        </a:rPr>
                        <a:t>240</a:t>
                      </a:r>
                      <a:endParaRPr sz="16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IN" sz="1600">
                          <a:latin typeface="Calibri"/>
                          <a:ea typeface="Calibri"/>
                          <a:cs typeface="Calibri"/>
                          <a:sym typeface="Calibri"/>
                        </a:rPr>
                        <a:t>240</a:t>
                      </a:r>
                      <a:endParaRPr sz="16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IN" sz="1600">
                          <a:latin typeface="Calibri"/>
                          <a:ea typeface="Calibri"/>
                          <a:cs typeface="Calibri"/>
                          <a:sym typeface="Calibri"/>
                        </a:rPr>
                        <a:t>300</a:t>
                      </a:r>
                      <a:endParaRPr sz="16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IN" sz="1600">
                          <a:latin typeface="Calibri"/>
                          <a:ea typeface="Calibri"/>
                          <a:cs typeface="Calibri"/>
                          <a:sym typeface="Calibri"/>
                        </a:rPr>
                        <a:t>300</a:t>
                      </a:r>
                      <a:endParaRPr sz="16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53925">
                <a:tc>
                  <a:txBody>
                    <a:bodyPr/>
                    <a:lstStyle/>
                    <a:p>
                      <a:pPr indent="0" lvl="0" marL="0" rtl="0" algn="l">
                        <a:lnSpc>
                          <a:spcPct val="115000"/>
                        </a:lnSpc>
                        <a:spcBef>
                          <a:spcPts val="0"/>
                        </a:spcBef>
                        <a:spcAft>
                          <a:spcPts val="0"/>
                        </a:spcAft>
                        <a:buNone/>
                      </a:pPr>
                      <a:r>
                        <a:rPr lang="en-IN" sz="1600">
                          <a:latin typeface="Calibri"/>
                          <a:ea typeface="Calibri"/>
                          <a:cs typeface="Calibri"/>
                          <a:sym typeface="Calibri"/>
                        </a:rPr>
                        <a:t>Orientation of horn (deg) </a:t>
                      </a:r>
                      <a:endParaRPr sz="16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IN" sz="1600">
                          <a:latin typeface="Calibri"/>
                          <a:ea typeface="Calibri"/>
                          <a:cs typeface="Calibri"/>
                          <a:sym typeface="Calibri"/>
                        </a:rPr>
                        <a:t>180</a:t>
                      </a:r>
                      <a:endParaRPr sz="16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IN" sz="1600">
                          <a:latin typeface="Calibri"/>
                          <a:ea typeface="Calibri"/>
                          <a:cs typeface="Calibri"/>
                          <a:sym typeface="Calibri"/>
                        </a:rPr>
                        <a:t>0</a:t>
                      </a:r>
                      <a:endParaRPr sz="16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IN" sz="1600">
                          <a:latin typeface="Calibri"/>
                          <a:ea typeface="Calibri"/>
                          <a:cs typeface="Calibri"/>
                          <a:sym typeface="Calibri"/>
                        </a:rPr>
                        <a:t>300</a:t>
                      </a:r>
                      <a:endParaRPr sz="16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IN" sz="1600">
                          <a:latin typeface="Calibri"/>
                          <a:ea typeface="Calibri"/>
                          <a:cs typeface="Calibri"/>
                          <a:sym typeface="Calibri"/>
                        </a:rPr>
                        <a:t>120</a:t>
                      </a:r>
                      <a:endParaRPr sz="16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IN" sz="1600">
                          <a:latin typeface="Calibri"/>
                          <a:ea typeface="Calibri"/>
                          <a:cs typeface="Calibri"/>
                          <a:sym typeface="Calibri"/>
                        </a:rPr>
                        <a:t>60</a:t>
                      </a:r>
                      <a:endParaRPr sz="16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IN" sz="1600">
                          <a:latin typeface="Calibri"/>
                          <a:ea typeface="Calibri"/>
                          <a:cs typeface="Calibri"/>
                          <a:sym typeface="Calibri"/>
                        </a:rPr>
                        <a:t>240</a:t>
                      </a:r>
                      <a:endParaRPr sz="16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53925">
                <a:tc>
                  <a:txBody>
                    <a:bodyPr/>
                    <a:lstStyle/>
                    <a:p>
                      <a:pPr indent="0" lvl="0" marL="0" rtl="0" algn="l">
                        <a:lnSpc>
                          <a:spcPct val="115000"/>
                        </a:lnSpc>
                        <a:spcBef>
                          <a:spcPts val="0"/>
                        </a:spcBef>
                        <a:spcAft>
                          <a:spcPts val="0"/>
                        </a:spcAft>
                        <a:buNone/>
                      </a:pPr>
                      <a:r>
                        <a:rPr lang="en-IN" sz="1600">
                          <a:latin typeface="Calibri"/>
                          <a:ea typeface="Calibri"/>
                          <a:cs typeface="Calibri"/>
                          <a:sym typeface="Calibri"/>
                        </a:rPr>
                        <a:t>Location of joint on platform</a:t>
                      </a:r>
                      <a:endParaRPr sz="16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IN" sz="1600">
                          <a:latin typeface="Calibri"/>
                          <a:ea typeface="Calibri"/>
                          <a:cs typeface="Calibri"/>
                          <a:sym typeface="Calibri"/>
                        </a:rPr>
                        <a:t>45</a:t>
                      </a:r>
                      <a:endParaRPr sz="16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IN" sz="1600">
                          <a:latin typeface="Calibri"/>
                          <a:ea typeface="Calibri"/>
                          <a:cs typeface="Calibri"/>
                          <a:sym typeface="Calibri"/>
                        </a:rPr>
                        <a:t>135</a:t>
                      </a:r>
                      <a:endParaRPr sz="16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IN" sz="1600">
                          <a:latin typeface="Calibri"/>
                          <a:ea typeface="Calibri"/>
                          <a:cs typeface="Calibri"/>
                          <a:sym typeface="Calibri"/>
                        </a:rPr>
                        <a:t>165</a:t>
                      </a:r>
                      <a:endParaRPr sz="16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IN" sz="1600">
                          <a:latin typeface="Calibri"/>
                          <a:ea typeface="Calibri"/>
                          <a:cs typeface="Calibri"/>
                          <a:sym typeface="Calibri"/>
                        </a:rPr>
                        <a:t>255</a:t>
                      </a:r>
                      <a:endParaRPr sz="16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IN" sz="1600">
                          <a:latin typeface="Calibri"/>
                          <a:ea typeface="Calibri"/>
                          <a:cs typeface="Calibri"/>
                          <a:sym typeface="Calibri"/>
                        </a:rPr>
                        <a:t>285</a:t>
                      </a:r>
                      <a:endParaRPr sz="16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IN" sz="1600">
                          <a:latin typeface="Calibri"/>
                          <a:ea typeface="Calibri"/>
                          <a:cs typeface="Calibri"/>
                          <a:sym typeface="Calibri"/>
                        </a:rPr>
                        <a:t>15</a:t>
                      </a:r>
                      <a:endParaRPr sz="1600">
                        <a:latin typeface="Calibri"/>
                        <a:ea typeface="Calibri"/>
                        <a:cs typeface="Calibri"/>
                        <a:sym typeface="Calibri"/>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pic>
        <p:nvPicPr>
          <p:cNvPr id="445" name="Google Shape;445;p55"/>
          <p:cNvPicPr preferRelativeResize="0"/>
          <p:nvPr/>
        </p:nvPicPr>
        <p:blipFill>
          <a:blip r:embed="rId4">
            <a:alphaModFix/>
          </a:blip>
          <a:stretch>
            <a:fillRect/>
          </a:stretch>
        </p:blipFill>
        <p:spPr>
          <a:xfrm>
            <a:off x="1922525" y="3018163"/>
            <a:ext cx="257175" cy="200025"/>
          </a:xfrm>
          <a:prstGeom prst="rect">
            <a:avLst/>
          </a:prstGeom>
          <a:noFill/>
          <a:ln>
            <a:noFill/>
          </a:ln>
        </p:spPr>
      </p:pic>
      <p:pic>
        <p:nvPicPr>
          <p:cNvPr id="446" name="Google Shape;446;p55"/>
          <p:cNvPicPr preferRelativeResize="0"/>
          <p:nvPr/>
        </p:nvPicPr>
        <p:blipFill>
          <a:blip r:embed="rId5">
            <a:alphaModFix/>
          </a:blip>
          <a:stretch>
            <a:fillRect/>
          </a:stretch>
        </p:blipFill>
        <p:spPr>
          <a:xfrm>
            <a:off x="1676400" y="3792438"/>
            <a:ext cx="200025" cy="209550"/>
          </a:xfrm>
          <a:prstGeom prst="rect">
            <a:avLst/>
          </a:prstGeom>
          <a:noFill/>
          <a:ln>
            <a:noFill/>
          </a:ln>
        </p:spPr>
      </p:pic>
      <p:sp>
        <p:nvSpPr>
          <p:cNvPr id="447" name="Google Shape;447;p55"/>
          <p:cNvSpPr txBox="1"/>
          <p:nvPr/>
        </p:nvSpPr>
        <p:spPr>
          <a:xfrm>
            <a:off x="490675" y="4846200"/>
            <a:ext cx="48351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800">
                <a:solidFill>
                  <a:schemeClr val="dk1"/>
                </a:solidFill>
              </a:rPr>
              <a:t>Position of each joint on the  base</a:t>
            </a:r>
            <a:endParaRPr sz="1800">
              <a:solidFill>
                <a:schemeClr val="dk1"/>
              </a:solidFill>
            </a:endParaRPr>
          </a:p>
        </p:txBody>
      </p:sp>
      <p:pic>
        <p:nvPicPr>
          <p:cNvPr id="448" name="Google Shape;448;p55"/>
          <p:cNvPicPr preferRelativeResize="0"/>
          <p:nvPr/>
        </p:nvPicPr>
        <p:blipFill>
          <a:blip r:embed="rId6">
            <a:alphaModFix/>
          </a:blip>
          <a:stretch>
            <a:fillRect/>
          </a:stretch>
        </p:blipFill>
        <p:spPr>
          <a:xfrm>
            <a:off x="1676400" y="5311225"/>
            <a:ext cx="5489300" cy="15467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6"/>
          <p:cNvSpPr txBox="1"/>
          <p:nvPr>
            <p:ph type="ctrTitle"/>
          </p:nvPr>
        </p:nvSpPr>
        <p:spPr>
          <a:xfrm>
            <a:off x="978300" y="-152400"/>
            <a:ext cx="10241400" cy="828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IN"/>
              <a:t>Inverse kinematics</a:t>
            </a:r>
            <a:endParaRPr/>
          </a:p>
        </p:txBody>
      </p:sp>
      <p:pic>
        <p:nvPicPr>
          <p:cNvPr id="455" name="Google Shape;455;p56"/>
          <p:cNvPicPr preferRelativeResize="0"/>
          <p:nvPr/>
        </p:nvPicPr>
        <p:blipFill rotWithShape="1">
          <a:blip r:embed="rId3">
            <a:alphaModFix/>
          </a:blip>
          <a:srcRect b="0" l="21709" r="0" t="53615"/>
          <a:stretch/>
        </p:blipFill>
        <p:spPr>
          <a:xfrm>
            <a:off x="1051874" y="1485750"/>
            <a:ext cx="4550501" cy="1404300"/>
          </a:xfrm>
          <a:prstGeom prst="rect">
            <a:avLst/>
          </a:prstGeom>
          <a:noFill/>
          <a:ln>
            <a:noFill/>
          </a:ln>
        </p:spPr>
      </p:pic>
      <p:sp>
        <p:nvSpPr>
          <p:cNvPr id="456" name="Google Shape;456;p56"/>
          <p:cNvSpPr txBox="1"/>
          <p:nvPr/>
        </p:nvSpPr>
        <p:spPr>
          <a:xfrm>
            <a:off x="1116350" y="1208750"/>
            <a:ext cx="5155500" cy="3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900">
                <a:solidFill>
                  <a:schemeClr val="dk1"/>
                </a:solidFill>
              </a:rPr>
              <a:t>Position of each joint on the  platform</a:t>
            </a:r>
            <a:endParaRPr sz="1900">
              <a:solidFill>
                <a:schemeClr val="dk1"/>
              </a:solidFill>
            </a:endParaRPr>
          </a:p>
        </p:txBody>
      </p:sp>
      <p:pic>
        <p:nvPicPr>
          <p:cNvPr id="457" name="Google Shape;457;p56"/>
          <p:cNvPicPr preferRelativeResize="0"/>
          <p:nvPr/>
        </p:nvPicPr>
        <p:blipFill>
          <a:blip r:embed="rId4">
            <a:alphaModFix/>
          </a:blip>
          <a:stretch>
            <a:fillRect/>
          </a:stretch>
        </p:blipFill>
        <p:spPr>
          <a:xfrm>
            <a:off x="8267699" y="1397299"/>
            <a:ext cx="2729325" cy="2606532"/>
          </a:xfrm>
          <a:prstGeom prst="rect">
            <a:avLst/>
          </a:prstGeom>
          <a:noFill/>
          <a:ln>
            <a:noFill/>
          </a:ln>
        </p:spPr>
      </p:pic>
      <p:sp>
        <p:nvSpPr>
          <p:cNvPr id="458" name="Google Shape;458;p56"/>
          <p:cNvSpPr txBox="1"/>
          <p:nvPr/>
        </p:nvSpPr>
        <p:spPr>
          <a:xfrm>
            <a:off x="8354400" y="1115900"/>
            <a:ext cx="1807800" cy="3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100">
                <a:solidFill>
                  <a:schemeClr val="dk1"/>
                </a:solidFill>
              </a:rPr>
              <a:t>Platform</a:t>
            </a:r>
            <a:endParaRPr sz="1900">
              <a:solidFill>
                <a:schemeClr val="dk1"/>
              </a:solidFill>
            </a:endParaRPr>
          </a:p>
        </p:txBody>
      </p:sp>
      <p:sp>
        <p:nvSpPr>
          <p:cNvPr id="459" name="Google Shape;459;p56"/>
          <p:cNvSpPr txBox="1"/>
          <p:nvPr/>
        </p:nvSpPr>
        <p:spPr>
          <a:xfrm>
            <a:off x="1051875" y="2890050"/>
            <a:ext cx="7374600" cy="366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900">
                <a:solidFill>
                  <a:schemeClr val="dk1"/>
                </a:solidFill>
              </a:rPr>
              <a:t>Joint position wrt to the base frame, </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rPr lang="en-IN" sz="1900">
                <a:solidFill>
                  <a:schemeClr val="dk1"/>
                </a:solidFill>
              </a:rPr>
              <a:t>Where,      depends on 	 and  	the input angles </a:t>
            </a:r>
            <a:r>
              <a:rPr lang="en-IN" sz="1900">
                <a:solidFill>
                  <a:schemeClr val="dk1"/>
                </a:solidFill>
              </a:rPr>
              <a:t>fromm</a:t>
            </a:r>
            <a:r>
              <a:rPr lang="en-IN" sz="1900">
                <a:solidFill>
                  <a:schemeClr val="dk1"/>
                </a:solidFill>
              </a:rPr>
              <a:t> the controllers. </a:t>
            </a:r>
            <a:endParaRPr sz="1900">
              <a:solidFill>
                <a:schemeClr val="dk1"/>
              </a:solidFill>
            </a:endParaRPr>
          </a:p>
          <a:p>
            <a:pPr indent="0" lvl="0" marL="0" rtl="0" algn="l">
              <a:spcBef>
                <a:spcPts val="0"/>
              </a:spcBef>
              <a:spcAft>
                <a:spcPts val="0"/>
              </a:spcAft>
              <a:buNone/>
            </a:pPr>
            <a:r>
              <a:rPr lang="en-IN" sz="1900">
                <a:solidFill>
                  <a:schemeClr val="dk1"/>
                </a:solidFill>
              </a:rPr>
              <a:t>Assumption: 	is a vector of constants - </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t/>
            </a:r>
            <a:endParaRPr sz="1900">
              <a:solidFill>
                <a:schemeClr val="dk1"/>
              </a:solidFill>
            </a:endParaRPr>
          </a:p>
          <a:p>
            <a:pPr indent="0" lvl="0" marL="0" rtl="0" algn="l">
              <a:spcBef>
                <a:spcPts val="0"/>
              </a:spcBef>
              <a:spcAft>
                <a:spcPts val="0"/>
              </a:spcAft>
              <a:buNone/>
            </a:pPr>
            <a:r>
              <a:t/>
            </a:r>
            <a:endParaRPr b="1" sz="1900">
              <a:solidFill>
                <a:schemeClr val="dk1"/>
              </a:solidFill>
            </a:endParaRPr>
          </a:p>
        </p:txBody>
      </p:sp>
      <p:pic>
        <p:nvPicPr>
          <p:cNvPr id="460" name="Google Shape;460;p56"/>
          <p:cNvPicPr preferRelativeResize="0"/>
          <p:nvPr/>
        </p:nvPicPr>
        <p:blipFill rotWithShape="1">
          <a:blip r:embed="rId5">
            <a:alphaModFix/>
          </a:blip>
          <a:srcRect b="0" l="15811" r="8390" t="0"/>
          <a:stretch/>
        </p:blipFill>
        <p:spPr>
          <a:xfrm>
            <a:off x="8167276" y="4003824"/>
            <a:ext cx="3159050" cy="2742094"/>
          </a:xfrm>
          <a:prstGeom prst="rect">
            <a:avLst/>
          </a:prstGeom>
          <a:noFill/>
          <a:ln>
            <a:noFill/>
          </a:ln>
        </p:spPr>
      </p:pic>
      <p:pic>
        <p:nvPicPr>
          <p:cNvPr id="461" name="Google Shape;461;p56"/>
          <p:cNvPicPr preferRelativeResize="0"/>
          <p:nvPr/>
        </p:nvPicPr>
        <p:blipFill rotWithShape="1">
          <a:blip r:embed="rId6">
            <a:alphaModFix/>
          </a:blip>
          <a:srcRect b="0" l="16971" r="0" t="0"/>
          <a:stretch/>
        </p:blipFill>
        <p:spPr>
          <a:xfrm>
            <a:off x="1051875" y="3296025"/>
            <a:ext cx="4158951" cy="615575"/>
          </a:xfrm>
          <a:prstGeom prst="rect">
            <a:avLst/>
          </a:prstGeom>
          <a:noFill/>
          <a:ln>
            <a:noFill/>
          </a:ln>
        </p:spPr>
      </p:pic>
      <p:pic>
        <p:nvPicPr>
          <p:cNvPr id="462" name="Google Shape;462;p56"/>
          <p:cNvPicPr preferRelativeResize="0"/>
          <p:nvPr/>
        </p:nvPicPr>
        <p:blipFill>
          <a:blip r:embed="rId7">
            <a:alphaModFix/>
          </a:blip>
          <a:stretch>
            <a:fillRect/>
          </a:stretch>
        </p:blipFill>
        <p:spPr>
          <a:xfrm>
            <a:off x="1929725" y="4139775"/>
            <a:ext cx="352425" cy="295275"/>
          </a:xfrm>
          <a:prstGeom prst="rect">
            <a:avLst/>
          </a:prstGeom>
          <a:noFill/>
          <a:ln>
            <a:noFill/>
          </a:ln>
        </p:spPr>
      </p:pic>
      <p:pic>
        <p:nvPicPr>
          <p:cNvPr id="463" name="Google Shape;463;p56"/>
          <p:cNvPicPr preferRelativeResize="0"/>
          <p:nvPr/>
        </p:nvPicPr>
        <p:blipFill>
          <a:blip r:embed="rId8">
            <a:alphaModFix/>
          </a:blip>
          <a:stretch>
            <a:fillRect/>
          </a:stretch>
        </p:blipFill>
        <p:spPr>
          <a:xfrm>
            <a:off x="3657600" y="4177875"/>
            <a:ext cx="266700" cy="219075"/>
          </a:xfrm>
          <a:prstGeom prst="rect">
            <a:avLst/>
          </a:prstGeom>
          <a:noFill/>
          <a:ln>
            <a:noFill/>
          </a:ln>
        </p:spPr>
      </p:pic>
      <p:pic>
        <p:nvPicPr>
          <p:cNvPr id="464" name="Google Shape;464;p56"/>
          <p:cNvPicPr preferRelativeResize="0"/>
          <p:nvPr/>
        </p:nvPicPr>
        <p:blipFill>
          <a:blip r:embed="rId9">
            <a:alphaModFix/>
          </a:blip>
          <a:stretch>
            <a:fillRect/>
          </a:stretch>
        </p:blipFill>
        <p:spPr>
          <a:xfrm>
            <a:off x="4410075" y="4183150"/>
            <a:ext cx="266700" cy="273132"/>
          </a:xfrm>
          <a:prstGeom prst="rect">
            <a:avLst/>
          </a:prstGeom>
          <a:noFill/>
          <a:ln>
            <a:noFill/>
          </a:ln>
        </p:spPr>
      </p:pic>
      <p:pic>
        <p:nvPicPr>
          <p:cNvPr id="465" name="Google Shape;465;p56"/>
          <p:cNvPicPr preferRelativeResize="0"/>
          <p:nvPr/>
        </p:nvPicPr>
        <p:blipFill>
          <a:blip r:embed="rId10">
            <a:alphaModFix/>
          </a:blip>
          <a:stretch>
            <a:fillRect/>
          </a:stretch>
        </p:blipFill>
        <p:spPr>
          <a:xfrm>
            <a:off x="2564288" y="4744750"/>
            <a:ext cx="257175" cy="276225"/>
          </a:xfrm>
          <a:prstGeom prst="rect">
            <a:avLst/>
          </a:prstGeom>
          <a:noFill/>
          <a:ln>
            <a:noFill/>
          </a:ln>
        </p:spPr>
      </p:pic>
      <p:pic>
        <p:nvPicPr>
          <p:cNvPr id="466" name="Google Shape;466;p56"/>
          <p:cNvPicPr preferRelativeResize="0"/>
          <p:nvPr/>
        </p:nvPicPr>
        <p:blipFill>
          <a:blip r:embed="rId11">
            <a:alphaModFix/>
          </a:blip>
          <a:stretch>
            <a:fillRect/>
          </a:stretch>
        </p:blipFill>
        <p:spPr>
          <a:xfrm>
            <a:off x="5667600" y="4620925"/>
            <a:ext cx="1054317" cy="373200"/>
          </a:xfrm>
          <a:prstGeom prst="rect">
            <a:avLst/>
          </a:prstGeom>
          <a:noFill/>
          <a:ln>
            <a:noFill/>
          </a:ln>
        </p:spPr>
      </p:pic>
      <p:pic>
        <p:nvPicPr>
          <p:cNvPr id="467" name="Google Shape;467;p56"/>
          <p:cNvPicPr preferRelativeResize="0"/>
          <p:nvPr/>
        </p:nvPicPr>
        <p:blipFill>
          <a:blip r:embed="rId12">
            <a:alphaModFix/>
          </a:blip>
          <a:stretch>
            <a:fillRect/>
          </a:stretch>
        </p:blipFill>
        <p:spPr>
          <a:xfrm>
            <a:off x="5287026" y="3446638"/>
            <a:ext cx="2324100" cy="466725"/>
          </a:xfrm>
          <a:prstGeom prst="rect">
            <a:avLst/>
          </a:prstGeom>
          <a:noFill/>
          <a:ln>
            <a:noFill/>
          </a:ln>
        </p:spPr>
      </p:pic>
      <p:cxnSp>
        <p:nvCxnSpPr>
          <p:cNvPr id="468" name="Google Shape;468;p56"/>
          <p:cNvCxnSpPr/>
          <p:nvPr/>
        </p:nvCxnSpPr>
        <p:spPr>
          <a:xfrm flipH="1" rot="10800000">
            <a:off x="8201800" y="5004575"/>
            <a:ext cx="128700" cy="1184100"/>
          </a:xfrm>
          <a:prstGeom prst="straightConnector1">
            <a:avLst/>
          </a:prstGeom>
          <a:noFill/>
          <a:ln cap="flat" cmpd="sng" w="28575">
            <a:solidFill>
              <a:srgbClr val="FF0000"/>
            </a:solidFill>
            <a:prstDash val="solid"/>
            <a:round/>
            <a:headEnd len="med" w="med" type="none"/>
            <a:tailEnd len="med" w="med" type="none"/>
          </a:ln>
        </p:spPr>
      </p:cxnSp>
      <p:sp>
        <p:nvSpPr>
          <p:cNvPr id="469" name="Google Shape;469;p56"/>
          <p:cNvSpPr txBox="1"/>
          <p:nvPr/>
        </p:nvSpPr>
        <p:spPr>
          <a:xfrm>
            <a:off x="10544425" y="1384400"/>
            <a:ext cx="421200" cy="4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400">
                <a:solidFill>
                  <a:schemeClr val="dk1"/>
                </a:solidFill>
              </a:rPr>
              <a:t>1</a:t>
            </a:r>
            <a:endParaRPr sz="2400">
              <a:solidFill>
                <a:schemeClr val="dk1"/>
              </a:solidFill>
            </a:endParaRPr>
          </a:p>
        </p:txBody>
      </p:sp>
      <p:sp>
        <p:nvSpPr>
          <p:cNvPr id="470" name="Google Shape;470;p56"/>
          <p:cNvSpPr txBox="1"/>
          <p:nvPr/>
        </p:nvSpPr>
        <p:spPr>
          <a:xfrm>
            <a:off x="8197538" y="1279350"/>
            <a:ext cx="421200" cy="4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400">
                <a:solidFill>
                  <a:schemeClr val="dk1"/>
                </a:solidFill>
              </a:rPr>
              <a:t>2</a:t>
            </a:r>
            <a:endParaRPr sz="2400">
              <a:solidFill>
                <a:schemeClr val="dk1"/>
              </a:solidFill>
            </a:endParaRPr>
          </a:p>
        </p:txBody>
      </p:sp>
      <p:sp>
        <p:nvSpPr>
          <p:cNvPr id="471" name="Google Shape;471;p56"/>
          <p:cNvSpPr txBox="1"/>
          <p:nvPr/>
        </p:nvSpPr>
        <p:spPr>
          <a:xfrm>
            <a:off x="7886700" y="2084700"/>
            <a:ext cx="421200" cy="4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400">
                <a:solidFill>
                  <a:schemeClr val="dk1"/>
                </a:solidFill>
              </a:rPr>
              <a:t>3</a:t>
            </a:r>
            <a:endParaRPr sz="2400">
              <a:solidFill>
                <a:schemeClr val="dk1"/>
              </a:solidFill>
            </a:endParaRPr>
          </a:p>
        </p:txBody>
      </p:sp>
      <p:sp>
        <p:nvSpPr>
          <p:cNvPr id="472" name="Google Shape;472;p56"/>
          <p:cNvSpPr txBox="1"/>
          <p:nvPr/>
        </p:nvSpPr>
        <p:spPr>
          <a:xfrm>
            <a:off x="8628600" y="3781800"/>
            <a:ext cx="421200" cy="4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400">
                <a:solidFill>
                  <a:schemeClr val="dk1"/>
                </a:solidFill>
              </a:rPr>
              <a:t>4</a:t>
            </a:r>
            <a:endParaRPr sz="2400">
              <a:solidFill>
                <a:schemeClr val="dk1"/>
              </a:solidFill>
            </a:endParaRPr>
          </a:p>
        </p:txBody>
      </p:sp>
      <p:sp>
        <p:nvSpPr>
          <p:cNvPr id="473" name="Google Shape;473;p56"/>
          <p:cNvSpPr txBox="1"/>
          <p:nvPr/>
        </p:nvSpPr>
        <p:spPr>
          <a:xfrm>
            <a:off x="10045000" y="3781800"/>
            <a:ext cx="421200" cy="4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400">
                <a:solidFill>
                  <a:schemeClr val="dk1"/>
                </a:solidFill>
              </a:rPr>
              <a:t>5</a:t>
            </a:r>
            <a:endParaRPr sz="2400">
              <a:solidFill>
                <a:schemeClr val="dk1"/>
              </a:solidFill>
            </a:endParaRPr>
          </a:p>
        </p:txBody>
      </p:sp>
      <p:sp>
        <p:nvSpPr>
          <p:cNvPr id="474" name="Google Shape;474;p56"/>
          <p:cNvSpPr txBox="1"/>
          <p:nvPr/>
        </p:nvSpPr>
        <p:spPr>
          <a:xfrm>
            <a:off x="10905125" y="2084700"/>
            <a:ext cx="421200" cy="4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400">
                <a:solidFill>
                  <a:schemeClr val="dk1"/>
                </a:solidFill>
              </a:rPr>
              <a:t>6</a:t>
            </a:r>
            <a:endParaRPr sz="2400">
              <a:solidFill>
                <a:schemeClr val="dk1"/>
              </a:solidFill>
            </a:endParaRPr>
          </a:p>
        </p:txBody>
      </p:sp>
      <p:sp>
        <p:nvSpPr>
          <p:cNvPr id="475" name="Google Shape;475;p56"/>
          <p:cNvSpPr txBox="1"/>
          <p:nvPr/>
        </p:nvSpPr>
        <p:spPr>
          <a:xfrm>
            <a:off x="7676100" y="5257225"/>
            <a:ext cx="421200" cy="46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800">
                <a:solidFill>
                  <a:srgbClr val="FF0000"/>
                </a:solidFill>
              </a:rPr>
              <a:t>L</a:t>
            </a:r>
            <a:endParaRPr sz="1800">
              <a:solidFill>
                <a:srgbClr val="FF0000"/>
              </a:solidFill>
            </a:endParaRPr>
          </a:p>
        </p:txBody>
      </p:sp>
      <p:pic>
        <p:nvPicPr>
          <p:cNvPr id="476" name="Google Shape;476;p56"/>
          <p:cNvPicPr preferRelativeResize="0"/>
          <p:nvPr/>
        </p:nvPicPr>
        <p:blipFill rotWithShape="1">
          <a:blip r:embed="rId13">
            <a:alphaModFix/>
          </a:blip>
          <a:srcRect b="-14230" l="950" r="-950" t="14230"/>
          <a:stretch/>
        </p:blipFill>
        <p:spPr>
          <a:xfrm>
            <a:off x="1116338" y="5495875"/>
            <a:ext cx="3705225" cy="542925"/>
          </a:xfrm>
          <a:prstGeom prst="rect">
            <a:avLst/>
          </a:prstGeom>
          <a:noFill/>
          <a:ln>
            <a:noFill/>
          </a:ln>
        </p:spPr>
      </p:pic>
      <p:sp>
        <p:nvSpPr>
          <p:cNvPr id="477" name="Google Shape;477;p56"/>
          <p:cNvSpPr txBox="1"/>
          <p:nvPr/>
        </p:nvSpPr>
        <p:spPr>
          <a:xfrm>
            <a:off x="4534925" y="3441525"/>
            <a:ext cx="6759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900">
                <a:solidFill>
                  <a:schemeClr val="dk1"/>
                </a:solidFill>
              </a:rPr>
              <a:t>s.t.,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7"/>
          <p:cNvSpPr txBox="1"/>
          <p:nvPr>
            <p:ph type="ctrTitle"/>
          </p:nvPr>
        </p:nvSpPr>
        <p:spPr>
          <a:xfrm>
            <a:off x="978300" y="-152400"/>
            <a:ext cx="10241400" cy="828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IN"/>
              <a:t>Inverse kinematics</a:t>
            </a:r>
            <a:endParaRPr/>
          </a:p>
        </p:txBody>
      </p:sp>
      <p:sp>
        <p:nvSpPr>
          <p:cNvPr id="484" name="Google Shape;484;p57"/>
          <p:cNvSpPr txBox="1"/>
          <p:nvPr/>
        </p:nvSpPr>
        <p:spPr>
          <a:xfrm>
            <a:off x="1051875" y="796875"/>
            <a:ext cx="5155500" cy="3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900">
                <a:solidFill>
                  <a:schemeClr val="dk1"/>
                </a:solidFill>
              </a:rPr>
              <a:t>Now to find the servo angles:</a:t>
            </a:r>
            <a:endParaRPr sz="1900">
              <a:solidFill>
                <a:schemeClr val="dk1"/>
              </a:solidFill>
            </a:endParaRPr>
          </a:p>
          <a:p>
            <a:pPr indent="0" lvl="0" marL="0" rtl="0" algn="l">
              <a:spcBef>
                <a:spcPts val="0"/>
              </a:spcBef>
              <a:spcAft>
                <a:spcPts val="0"/>
              </a:spcAft>
              <a:buNone/>
            </a:pPr>
            <a:r>
              <a:rPr lang="en-IN" sz="1900">
                <a:solidFill>
                  <a:schemeClr val="dk1"/>
                </a:solidFill>
              </a:rPr>
              <a:t> </a:t>
            </a:r>
            <a:endParaRPr sz="1900">
              <a:solidFill>
                <a:schemeClr val="dk1"/>
              </a:solidFill>
            </a:endParaRPr>
          </a:p>
        </p:txBody>
      </p:sp>
      <p:pic>
        <p:nvPicPr>
          <p:cNvPr id="485" name="Google Shape;485;p57"/>
          <p:cNvPicPr preferRelativeResize="0"/>
          <p:nvPr/>
        </p:nvPicPr>
        <p:blipFill>
          <a:blip r:embed="rId3">
            <a:alphaModFix/>
          </a:blip>
          <a:stretch>
            <a:fillRect/>
          </a:stretch>
        </p:blipFill>
        <p:spPr>
          <a:xfrm>
            <a:off x="8770601" y="796875"/>
            <a:ext cx="2602125" cy="4090144"/>
          </a:xfrm>
          <a:prstGeom prst="rect">
            <a:avLst/>
          </a:prstGeom>
          <a:noFill/>
          <a:ln>
            <a:noFill/>
          </a:ln>
        </p:spPr>
      </p:pic>
      <p:pic>
        <p:nvPicPr>
          <p:cNvPr id="486" name="Google Shape;486;p57"/>
          <p:cNvPicPr preferRelativeResize="0"/>
          <p:nvPr/>
        </p:nvPicPr>
        <p:blipFill>
          <a:blip r:embed="rId4">
            <a:alphaModFix/>
          </a:blip>
          <a:stretch>
            <a:fillRect/>
          </a:stretch>
        </p:blipFill>
        <p:spPr>
          <a:xfrm>
            <a:off x="1774225" y="1291050"/>
            <a:ext cx="4648200" cy="1533525"/>
          </a:xfrm>
          <a:prstGeom prst="rect">
            <a:avLst/>
          </a:prstGeom>
          <a:noFill/>
          <a:ln>
            <a:noFill/>
          </a:ln>
        </p:spPr>
      </p:pic>
      <p:pic>
        <p:nvPicPr>
          <p:cNvPr id="487" name="Google Shape;487;p57"/>
          <p:cNvPicPr preferRelativeResize="0"/>
          <p:nvPr/>
        </p:nvPicPr>
        <p:blipFill rotWithShape="1">
          <a:blip r:embed="rId5">
            <a:alphaModFix/>
          </a:blip>
          <a:srcRect b="26162" l="0" r="0" t="8529"/>
          <a:stretch/>
        </p:blipFill>
        <p:spPr>
          <a:xfrm>
            <a:off x="1890050" y="3088425"/>
            <a:ext cx="5067300" cy="1094850"/>
          </a:xfrm>
          <a:prstGeom prst="rect">
            <a:avLst/>
          </a:prstGeom>
          <a:noFill/>
          <a:ln>
            <a:noFill/>
          </a:ln>
        </p:spPr>
      </p:pic>
      <p:sp>
        <p:nvSpPr>
          <p:cNvPr id="488" name="Google Shape;488;p57"/>
          <p:cNvSpPr txBox="1"/>
          <p:nvPr/>
        </p:nvSpPr>
        <p:spPr>
          <a:xfrm>
            <a:off x="978300" y="2655350"/>
            <a:ext cx="5155500" cy="37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900">
                <a:solidFill>
                  <a:schemeClr val="dk1"/>
                </a:solidFill>
              </a:rPr>
              <a:t>Or, </a:t>
            </a:r>
            <a:endParaRPr sz="1900">
              <a:solidFill>
                <a:schemeClr val="dk1"/>
              </a:solidFill>
            </a:endParaRPr>
          </a:p>
          <a:p>
            <a:pPr indent="0" lvl="0" marL="0" rtl="0" algn="l">
              <a:spcBef>
                <a:spcPts val="0"/>
              </a:spcBef>
              <a:spcAft>
                <a:spcPts val="0"/>
              </a:spcAft>
              <a:buNone/>
            </a:pPr>
            <a:r>
              <a:rPr lang="en-IN" sz="1900">
                <a:solidFill>
                  <a:schemeClr val="dk1"/>
                </a:solidFill>
              </a:rPr>
              <a:t> </a:t>
            </a:r>
            <a:endParaRPr sz="1900">
              <a:solidFill>
                <a:schemeClr val="dk1"/>
              </a:solidFill>
            </a:endParaRPr>
          </a:p>
        </p:txBody>
      </p:sp>
      <p:sp>
        <p:nvSpPr>
          <p:cNvPr id="489" name="Google Shape;489;p57"/>
          <p:cNvSpPr txBox="1"/>
          <p:nvPr/>
        </p:nvSpPr>
        <p:spPr>
          <a:xfrm>
            <a:off x="978300" y="4378100"/>
            <a:ext cx="7725600" cy="44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1900">
                <a:solidFill>
                  <a:schemeClr val="dk1"/>
                </a:solidFill>
              </a:rPr>
              <a:t>We write the constants </a:t>
            </a:r>
            <a:r>
              <a:rPr lang="en-IN" sz="1900">
                <a:solidFill>
                  <a:schemeClr val="dk1"/>
                </a:solidFill>
              </a:rPr>
              <a:t>      and </a:t>
            </a:r>
            <a:r>
              <a:rPr i="1" lang="en-IN" sz="1900">
                <a:solidFill>
                  <a:schemeClr val="dk1"/>
                </a:solidFill>
              </a:rPr>
              <a:t>D </a:t>
            </a:r>
            <a:r>
              <a:rPr lang="en-IN" sz="1900">
                <a:solidFill>
                  <a:schemeClr val="dk1"/>
                </a:solidFill>
              </a:rPr>
              <a:t>in terms of M to get servo angles:</a:t>
            </a:r>
            <a:endParaRPr sz="1900">
              <a:solidFill>
                <a:schemeClr val="dk1"/>
              </a:solidFill>
            </a:endParaRPr>
          </a:p>
          <a:p>
            <a:pPr indent="0" lvl="0" marL="0" rtl="0" algn="l">
              <a:spcBef>
                <a:spcPts val="0"/>
              </a:spcBef>
              <a:spcAft>
                <a:spcPts val="0"/>
              </a:spcAft>
              <a:buNone/>
            </a:pPr>
            <a:r>
              <a:rPr lang="en-IN" sz="1900">
                <a:solidFill>
                  <a:schemeClr val="dk1"/>
                </a:solidFill>
              </a:rPr>
              <a:t> </a:t>
            </a:r>
            <a:endParaRPr sz="1900">
              <a:solidFill>
                <a:schemeClr val="dk1"/>
              </a:solidFill>
            </a:endParaRPr>
          </a:p>
        </p:txBody>
      </p:sp>
      <p:pic>
        <p:nvPicPr>
          <p:cNvPr id="490" name="Google Shape;490;p57"/>
          <p:cNvPicPr preferRelativeResize="0"/>
          <p:nvPr/>
        </p:nvPicPr>
        <p:blipFill>
          <a:blip r:embed="rId6">
            <a:alphaModFix/>
          </a:blip>
          <a:stretch>
            <a:fillRect/>
          </a:stretch>
        </p:blipFill>
        <p:spPr>
          <a:xfrm>
            <a:off x="3505200" y="4506019"/>
            <a:ext cx="390525" cy="247650"/>
          </a:xfrm>
          <a:prstGeom prst="rect">
            <a:avLst/>
          </a:prstGeom>
          <a:noFill/>
          <a:ln>
            <a:noFill/>
          </a:ln>
        </p:spPr>
      </p:pic>
      <p:pic>
        <p:nvPicPr>
          <p:cNvPr id="491" name="Google Shape;491;p57"/>
          <p:cNvPicPr preferRelativeResize="0"/>
          <p:nvPr/>
        </p:nvPicPr>
        <p:blipFill>
          <a:blip r:embed="rId7">
            <a:alphaModFix/>
          </a:blip>
          <a:stretch>
            <a:fillRect/>
          </a:stretch>
        </p:blipFill>
        <p:spPr>
          <a:xfrm>
            <a:off x="2079025" y="5021725"/>
            <a:ext cx="4343400" cy="1251338"/>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8"/>
          <p:cNvSpPr txBox="1"/>
          <p:nvPr>
            <p:ph idx="1" type="subTitle"/>
          </p:nvPr>
        </p:nvSpPr>
        <p:spPr>
          <a:xfrm>
            <a:off x="1211688" y="1940404"/>
            <a:ext cx="8046600" cy="9144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rPr lang="en-IN"/>
              <a:t>Using the identity</a:t>
            </a:r>
            <a:endParaRPr/>
          </a:p>
        </p:txBody>
      </p:sp>
      <p:sp>
        <p:nvSpPr>
          <p:cNvPr id="498" name="Google Shape;498;p58"/>
          <p:cNvSpPr txBox="1"/>
          <p:nvPr>
            <p:ph type="ctrTitle"/>
          </p:nvPr>
        </p:nvSpPr>
        <p:spPr>
          <a:xfrm>
            <a:off x="978300" y="-152400"/>
            <a:ext cx="10241400" cy="828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IN"/>
              <a:t>Inverse kinematics</a:t>
            </a:r>
            <a:endParaRPr/>
          </a:p>
        </p:txBody>
      </p:sp>
      <p:pic>
        <p:nvPicPr>
          <p:cNvPr id="499" name="Google Shape;499;p58"/>
          <p:cNvPicPr preferRelativeResize="0"/>
          <p:nvPr/>
        </p:nvPicPr>
        <p:blipFill>
          <a:blip r:embed="rId3">
            <a:alphaModFix/>
          </a:blip>
          <a:stretch>
            <a:fillRect/>
          </a:stretch>
        </p:blipFill>
        <p:spPr>
          <a:xfrm>
            <a:off x="1258325" y="906550"/>
            <a:ext cx="5715000" cy="409575"/>
          </a:xfrm>
          <a:prstGeom prst="rect">
            <a:avLst/>
          </a:prstGeom>
          <a:noFill/>
          <a:ln>
            <a:noFill/>
          </a:ln>
        </p:spPr>
      </p:pic>
      <p:pic>
        <p:nvPicPr>
          <p:cNvPr id="500" name="Google Shape;500;p58"/>
          <p:cNvPicPr preferRelativeResize="0"/>
          <p:nvPr/>
        </p:nvPicPr>
        <p:blipFill>
          <a:blip r:embed="rId4">
            <a:alphaModFix/>
          </a:blip>
          <a:stretch>
            <a:fillRect/>
          </a:stretch>
        </p:blipFill>
        <p:spPr>
          <a:xfrm>
            <a:off x="1053400" y="1454625"/>
            <a:ext cx="10887075" cy="485775"/>
          </a:xfrm>
          <a:prstGeom prst="rect">
            <a:avLst/>
          </a:prstGeom>
          <a:noFill/>
          <a:ln>
            <a:noFill/>
          </a:ln>
        </p:spPr>
      </p:pic>
      <p:pic>
        <p:nvPicPr>
          <p:cNvPr id="501" name="Google Shape;501;p58"/>
          <p:cNvPicPr preferRelativeResize="0"/>
          <p:nvPr/>
        </p:nvPicPr>
        <p:blipFill>
          <a:blip r:embed="rId5">
            <a:alphaModFix/>
          </a:blip>
          <a:stretch>
            <a:fillRect/>
          </a:stretch>
        </p:blipFill>
        <p:spPr>
          <a:xfrm>
            <a:off x="1285875" y="2428254"/>
            <a:ext cx="9239250" cy="752475"/>
          </a:xfrm>
          <a:prstGeom prst="rect">
            <a:avLst/>
          </a:prstGeom>
          <a:noFill/>
          <a:ln>
            <a:noFill/>
          </a:ln>
        </p:spPr>
      </p:pic>
      <p:sp>
        <p:nvSpPr>
          <p:cNvPr id="502" name="Google Shape;502;p58"/>
          <p:cNvSpPr txBox="1"/>
          <p:nvPr>
            <p:ph idx="1" type="subTitle"/>
          </p:nvPr>
        </p:nvSpPr>
        <p:spPr>
          <a:xfrm>
            <a:off x="1211700" y="3180727"/>
            <a:ext cx="8046600" cy="4857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rPr lang="en-IN"/>
              <a:t>Where, </a:t>
            </a:r>
            <a:endParaRPr/>
          </a:p>
        </p:txBody>
      </p:sp>
      <p:pic>
        <p:nvPicPr>
          <p:cNvPr id="503" name="Google Shape;503;p58"/>
          <p:cNvPicPr preferRelativeResize="0"/>
          <p:nvPr/>
        </p:nvPicPr>
        <p:blipFill>
          <a:blip r:embed="rId6">
            <a:alphaModFix/>
          </a:blip>
          <a:stretch>
            <a:fillRect/>
          </a:stretch>
        </p:blipFill>
        <p:spPr>
          <a:xfrm>
            <a:off x="1311275" y="3668577"/>
            <a:ext cx="5743575" cy="1314450"/>
          </a:xfrm>
          <a:prstGeom prst="rect">
            <a:avLst/>
          </a:prstGeom>
          <a:noFill/>
          <a:ln>
            <a:noFill/>
          </a:ln>
        </p:spPr>
      </p:pic>
      <p:sp>
        <p:nvSpPr>
          <p:cNvPr id="504" name="Google Shape;504;p58"/>
          <p:cNvSpPr txBox="1"/>
          <p:nvPr>
            <p:ph idx="1" type="subTitle"/>
          </p:nvPr>
        </p:nvSpPr>
        <p:spPr>
          <a:xfrm>
            <a:off x="1311275" y="4906752"/>
            <a:ext cx="8046600" cy="485700"/>
          </a:xfrm>
          <a:prstGeom prst="rect">
            <a:avLst/>
          </a:prstGeom>
        </p:spPr>
        <p:txBody>
          <a:bodyPr anchorCtr="0" anchor="t" bIns="0" lIns="0" spcFirstLastPara="1" rIns="0" wrap="square" tIns="0">
            <a:noAutofit/>
          </a:bodyPr>
          <a:lstStyle/>
          <a:p>
            <a:pPr indent="0" lvl="0" marL="0" rtl="0" algn="l">
              <a:spcBef>
                <a:spcPts val="1000"/>
              </a:spcBef>
              <a:spcAft>
                <a:spcPts val="0"/>
              </a:spcAft>
              <a:buNone/>
            </a:pPr>
            <a:r>
              <a:rPr lang="en-IN"/>
              <a:t>We get,</a:t>
            </a:r>
            <a:endParaRPr/>
          </a:p>
        </p:txBody>
      </p:sp>
      <p:pic>
        <p:nvPicPr>
          <p:cNvPr id="505" name="Google Shape;505;p58"/>
          <p:cNvPicPr preferRelativeResize="0"/>
          <p:nvPr/>
        </p:nvPicPr>
        <p:blipFill>
          <a:blip r:embed="rId7">
            <a:alphaModFix/>
          </a:blip>
          <a:stretch>
            <a:fillRect/>
          </a:stretch>
        </p:blipFill>
        <p:spPr>
          <a:xfrm>
            <a:off x="3472750" y="5313075"/>
            <a:ext cx="6048375" cy="9923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59"/>
          <p:cNvSpPr txBox="1"/>
          <p:nvPr>
            <p:ph type="ctrTitle"/>
          </p:nvPr>
        </p:nvSpPr>
        <p:spPr>
          <a:xfrm>
            <a:off x="975358" y="751550"/>
            <a:ext cx="10241400" cy="8136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IN"/>
              <a:t>REFERENCES</a:t>
            </a:r>
            <a:endParaRPr/>
          </a:p>
        </p:txBody>
      </p:sp>
      <p:sp>
        <p:nvSpPr>
          <p:cNvPr id="511" name="Google Shape;511;p59"/>
          <p:cNvSpPr txBox="1"/>
          <p:nvPr>
            <p:ph idx="1" type="subTitle"/>
          </p:nvPr>
        </p:nvSpPr>
        <p:spPr>
          <a:xfrm>
            <a:off x="819500" y="1719200"/>
            <a:ext cx="10553100" cy="3648300"/>
          </a:xfrm>
          <a:prstGeom prst="rect">
            <a:avLst/>
          </a:prstGeom>
          <a:noFill/>
          <a:ln>
            <a:noFill/>
          </a:ln>
        </p:spPr>
        <p:txBody>
          <a:bodyPr anchorCtr="0" anchor="t" bIns="0" lIns="0" spcFirstLastPara="1" rIns="0" wrap="square" tIns="0">
            <a:noAutofit/>
          </a:bodyPr>
          <a:lstStyle/>
          <a:p>
            <a:pPr indent="-355600" lvl="0" marL="457200" rtl="0" algn="just">
              <a:lnSpc>
                <a:spcPct val="115000"/>
              </a:lnSpc>
              <a:spcBef>
                <a:spcPts val="0"/>
              </a:spcBef>
              <a:spcAft>
                <a:spcPts val="0"/>
              </a:spcAft>
              <a:buClr>
                <a:schemeClr val="dk1"/>
              </a:buClr>
              <a:buSzPts val="2000"/>
              <a:buFont typeface="Roboto Mono"/>
              <a:buAutoNum type="arabicPeriod"/>
            </a:pPr>
            <a:r>
              <a:rPr lang="en-IN" sz="2000"/>
              <a:t>H. Bang and Y. S. Lee, "</a:t>
            </a:r>
            <a:r>
              <a:rPr b="1" lang="en-IN" sz="2000"/>
              <a:t>Implementation of a Ball and Plate Control System Using Sliding Mode Control</a:t>
            </a:r>
            <a:r>
              <a:rPr lang="en-IN" sz="2000"/>
              <a:t>," in IEEE Access, vol. 6, pp. 32401-32408, 2018</a:t>
            </a:r>
            <a:r>
              <a:rPr lang="en-IN" sz="2000"/>
              <a:t> </a:t>
            </a:r>
            <a:endParaRPr sz="2000"/>
          </a:p>
          <a:p>
            <a:pPr indent="-355600" lvl="0" marL="457200" rtl="0" algn="just">
              <a:lnSpc>
                <a:spcPct val="115000"/>
              </a:lnSpc>
              <a:spcBef>
                <a:spcPts val="0"/>
              </a:spcBef>
              <a:spcAft>
                <a:spcPts val="0"/>
              </a:spcAft>
              <a:buClr>
                <a:schemeClr val="dk1"/>
              </a:buClr>
              <a:buSzPts val="2000"/>
              <a:buFont typeface="Roboto Mono"/>
              <a:buAutoNum type="arabicPeriod"/>
            </a:pPr>
            <a:r>
              <a:rPr lang="en-IN" sz="2000"/>
              <a:t>Aghiad KASSEM, Hassan HADDAD, Chadi ALBITAR,</a:t>
            </a:r>
            <a:r>
              <a:rPr b="1" lang="en-IN" sz="2000"/>
              <a:t>"Comparison Between Different Methods of Control of Ball and Plate System with 6DOF Stewart Platform"</a:t>
            </a:r>
            <a:r>
              <a:rPr lang="en-IN" sz="2000"/>
              <a:t>, IFAC-PapersOnLine, Volume 48, Issue 11, 2015, Pages 47-52</a:t>
            </a:r>
            <a:endParaRPr sz="2000"/>
          </a:p>
          <a:p>
            <a:pPr indent="-355600" lvl="0" marL="457200" rtl="0" algn="just">
              <a:lnSpc>
                <a:spcPct val="115000"/>
              </a:lnSpc>
              <a:spcBef>
                <a:spcPts val="0"/>
              </a:spcBef>
              <a:spcAft>
                <a:spcPts val="0"/>
              </a:spcAft>
              <a:buClr>
                <a:schemeClr val="dk1"/>
              </a:buClr>
              <a:buSzPts val="2000"/>
              <a:buFont typeface="Roboto Mono"/>
              <a:buAutoNum type="arabicPeriod"/>
            </a:pPr>
            <a:r>
              <a:rPr lang="en-IN" sz="2000"/>
              <a:t>Oravec, M., &amp; Jadlovská, A. (2015), </a:t>
            </a:r>
            <a:r>
              <a:rPr b="1" lang="en-IN" sz="2000"/>
              <a:t>“Model Predictive Control of a Ball and Plate laboratory model”</a:t>
            </a:r>
            <a:r>
              <a:rPr lang="en-IN" sz="2000"/>
              <a:t>, 2015 IEEE 13th International Symposium on Applied Machine Intelligence and Informatics (SAMI), 165-170</a:t>
            </a:r>
            <a:endParaRPr sz="2000"/>
          </a:p>
          <a:p>
            <a:pPr indent="-355600" lvl="0" marL="457200" rtl="0" algn="just">
              <a:lnSpc>
                <a:spcPct val="115000"/>
              </a:lnSpc>
              <a:spcBef>
                <a:spcPts val="0"/>
              </a:spcBef>
              <a:spcAft>
                <a:spcPts val="0"/>
              </a:spcAft>
              <a:buClr>
                <a:schemeClr val="dk1"/>
              </a:buClr>
              <a:buSzPts val="2000"/>
              <a:buFont typeface="Roboto Mono"/>
              <a:buAutoNum type="arabicPeriod"/>
            </a:pPr>
            <a:r>
              <a:rPr lang="en-IN" sz="2000"/>
              <a:t>Mohammad Nokhbeh &amp; Daniel Khashabi, </a:t>
            </a:r>
            <a:r>
              <a:rPr b="1" lang="en-IN" sz="2000"/>
              <a:t>“Modelling and Control of Ball-Plate System”</a:t>
            </a:r>
            <a:r>
              <a:rPr lang="en-IN" sz="2000"/>
              <a:t>, Final Project Report, Amirkabir University of Technology, 2011</a:t>
            </a:r>
            <a:endParaRPr sz="20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515" name="Shape 515"/>
        <p:cNvGrpSpPr/>
        <p:nvPr/>
      </p:nvGrpSpPr>
      <p:grpSpPr>
        <a:xfrm>
          <a:off x="0" y="0"/>
          <a:ext cx="0" cy="0"/>
          <a:chOff x="0" y="0"/>
          <a:chExt cx="0" cy="0"/>
        </a:xfrm>
      </p:grpSpPr>
      <p:pic>
        <p:nvPicPr>
          <p:cNvPr descr="White DNA structure" id="516" name="Google Shape;516;p60"/>
          <p:cNvPicPr preferRelativeResize="0"/>
          <p:nvPr>
            <p:ph idx="2" type="pic"/>
          </p:nvPr>
        </p:nvPicPr>
        <p:blipFill rotWithShape="1">
          <a:blip r:embed="rId3">
            <a:alphaModFix/>
          </a:blip>
          <a:srcRect b="0" l="5" r="5" t="0"/>
          <a:stretch/>
        </p:blipFill>
        <p:spPr>
          <a:xfrm>
            <a:off x="1524000" y="1481328"/>
            <a:ext cx="9144000" cy="3895344"/>
          </a:xfrm>
          <a:prstGeom prst="rect">
            <a:avLst/>
          </a:prstGeom>
          <a:solidFill>
            <a:schemeClr val="lt1"/>
          </a:solidFill>
          <a:ln>
            <a:noFill/>
          </a:ln>
        </p:spPr>
      </p:pic>
      <p:sp>
        <p:nvSpPr>
          <p:cNvPr id="517" name="Google Shape;517;p60"/>
          <p:cNvSpPr txBox="1"/>
          <p:nvPr>
            <p:ph type="ctrTitle"/>
          </p:nvPr>
        </p:nvSpPr>
        <p:spPr>
          <a:xfrm>
            <a:off x="1984248" y="1920240"/>
            <a:ext cx="8229600" cy="3017520"/>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IN"/>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ctrTitle"/>
          </p:nvPr>
        </p:nvSpPr>
        <p:spPr>
          <a:xfrm>
            <a:off x="978400" y="1143000"/>
            <a:ext cx="10241400" cy="912000"/>
          </a:xfrm>
          <a:prstGeom prst="rect">
            <a:avLst/>
          </a:prstGeom>
        </p:spPr>
        <p:txBody>
          <a:bodyPr anchorCtr="0" anchor="b" bIns="0" lIns="0" spcFirstLastPara="1" rIns="0" wrap="square" tIns="0">
            <a:noAutofit/>
          </a:bodyPr>
          <a:lstStyle/>
          <a:p>
            <a:pPr indent="-368300" lvl="0" marL="457200" rtl="0" algn="l">
              <a:spcBef>
                <a:spcPts val="0"/>
              </a:spcBef>
              <a:spcAft>
                <a:spcPts val="0"/>
              </a:spcAft>
              <a:buClr>
                <a:schemeClr val="accent1"/>
              </a:buClr>
              <a:buSzPts val="2200"/>
              <a:buChar char="●"/>
            </a:pPr>
            <a:r>
              <a:rPr lang="en-IN" sz="2200"/>
              <a:t>The Ball-Plate system can be </a:t>
            </a:r>
            <a:r>
              <a:rPr lang="en-IN" sz="2200"/>
              <a:t>visualised</a:t>
            </a:r>
            <a:r>
              <a:rPr lang="en-IN" sz="2200"/>
              <a:t> in the following manner in order to obtain the states of the system,</a:t>
            </a:r>
            <a:endParaRPr sz="2200"/>
          </a:p>
        </p:txBody>
      </p:sp>
      <p:sp>
        <p:nvSpPr>
          <p:cNvPr id="120" name="Google Shape;120;p19"/>
          <p:cNvSpPr txBox="1"/>
          <p:nvPr>
            <p:ph type="ctrTitle"/>
          </p:nvPr>
        </p:nvSpPr>
        <p:spPr>
          <a:xfrm>
            <a:off x="975308" y="-204011"/>
            <a:ext cx="10241400" cy="8136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IN" sz="3400" u="sng"/>
              <a:t>MATHEMATICAL MODEL</a:t>
            </a:r>
            <a:endParaRPr sz="3400" u="sng"/>
          </a:p>
        </p:txBody>
      </p:sp>
      <p:pic>
        <p:nvPicPr>
          <p:cNvPr id="121" name="Google Shape;121;p19"/>
          <p:cNvPicPr preferRelativeResize="0"/>
          <p:nvPr/>
        </p:nvPicPr>
        <p:blipFill>
          <a:blip r:embed="rId3">
            <a:alphaModFix/>
          </a:blip>
          <a:stretch>
            <a:fillRect/>
          </a:stretch>
        </p:blipFill>
        <p:spPr>
          <a:xfrm>
            <a:off x="1295388" y="2233850"/>
            <a:ext cx="6685325" cy="3124201"/>
          </a:xfrm>
          <a:prstGeom prst="rect">
            <a:avLst/>
          </a:prstGeom>
          <a:noFill/>
          <a:ln>
            <a:noFill/>
          </a:ln>
        </p:spPr>
      </p:pic>
      <p:pic>
        <p:nvPicPr>
          <p:cNvPr id="122" name="Google Shape;122;p19"/>
          <p:cNvPicPr preferRelativeResize="0"/>
          <p:nvPr/>
        </p:nvPicPr>
        <p:blipFill rotWithShape="1">
          <a:blip r:embed="rId4">
            <a:alphaModFix/>
          </a:blip>
          <a:srcRect b="60556" l="0" r="0" t="0"/>
          <a:stretch/>
        </p:blipFill>
        <p:spPr>
          <a:xfrm>
            <a:off x="7082950" y="4701923"/>
            <a:ext cx="4136850" cy="656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idx="1" type="subTitle"/>
          </p:nvPr>
        </p:nvSpPr>
        <p:spPr>
          <a:xfrm>
            <a:off x="1052750" y="1234100"/>
            <a:ext cx="8991600" cy="4667400"/>
          </a:xfrm>
          <a:prstGeom prst="rect">
            <a:avLst/>
          </a:prstGeom>
          <a:noFill/>
          <a:ln>
            <a:noFill/>
          </a:ln>
        </p:spPr>
        <p:txBody>
          <a:bodyPr anchorCtr="0" anchor="t" bIns="0" lIns="0" spcFirstLastPara="1" rIns="0" wrap="square" tIns="0">
            <a:noAutofit/>
          </a:bodyPr>
          <a:lstStyle/>
          <a:p>
            <a:pPr indent="-368300" lvl="0" marL="457200" rtl="0" algn="l">
              <a:lnSpc>
                <a:spcPct val="100000"/>
              </a:lnSpc>
              <a:spcBef>
                <a:spcPts val="0"/>
              </a:spcBef>
              <a:spcAft>
                <a:spcPts val="0"/>
              </a:spcAft>
              <a:buSzPts val="2200"/>
              <a:buChar char="●"/>
            </a:pPr>
            <a:r>
              <a:rPr lang="en-IN" sz="2200"/>
              <a:t>The Euler-Lagrange equation of ball-plate system can be written as following:</a:t>
            </a:r>
            <a:endParaRPr sz="2200"/>
          </a:p>
          <a:p>
            <a:pPr indent="0" lvl="0" marL="0" rtl="0" algn="l">
              <a:lnSpc>
                <a:spcPct val="100000"/>
              </a:lnSpc>
              <a:spcBef>
                <a:spcPts val="0"/>
              </a:spcBef>
              <a:spcAft>
                <a:spcPts val="0"/>
              </a:spcAft>
              <a:buSzPts val="2400"/>
              <a:buNone/>
            </a:pPr>
            <a:r>
              <a:t/>
            </a:r>
            <a:endParaRPr sz="2200"/>
          </a:p>
          <a:p>
            <a:pPr indent="0" lvl="0" marL="0" rtl="0" algn="l">
              <a:lnSpc>
                <a:spcPct val="100000"/>
              </a:lnSpc>
              <a:spcBef>
                <a:spcPts val="0"/>
              </a:spcBef>
              <a:spcAft>
                <a:spcPts val="0"/>
              </a:spcAft>
              <a:buSzPts val="2400"/>
              <a:buNone/>
            </a:pPr>
            <a:r>
              <a:t/>
            </a:r>
            <a:endParaRPr sz="2200"/>
          </a:p>
          <a:p>
            <a:pPr indent="0" lvl="0" marL="0" rtl="0" algn="ctr">
              <a:lnSpc>
                <a:spcPct val="100000"/>
              </a:lnSpc>
              <a:spcBef>
                <a:spcPts val="1000"/>
              </a:spcBef>
              <a:spcAft>
                <a:spcPts val="0"/>
              </a:spcAft>
              <a:buSzPts val="2400"/>
              <a:buNone/>
            </a:pPr>
            <a:r>
              <a:t/>
            </a:r>
            <a:endParaRPr sz="2200"/>
          </a:p>
          <a:p>
            <a:pPr indent="0" lvl="0" marL="0" rtl="0" algn="ctr">
              <a:lnSpc>
                <a:spcPct val="100000"/>
              </a:lnSpc>
              <a:spcBef>
                <a:spcPts val="1000"/>
              </a:spcBef>
              <a:spcAft>
                <a:spcPts val="0"/>
              </a:spcAft>
              <a:buSzPts val="2400"/>
              <a:buNone/>
            </a:pPr>
            <a:r>
              <a:t/>
            </a:r>
            <a:endParaRPr sz="2200"/>
          </a:p>
          <a:p>
            <a:pPr indent="-368300" lvl="0" marL="457200" rtl="0" algn="l">
              <a:lnSpc>
                <a:spcPct val="100000"/>
              </a:lnSpc>
              <a:spcBef>
                <a:spcPts val="1000"/>
              </a:spcBef>
              <a:spcAft>
                <a:spcPts val="0"/>
              </a:spcAft>
              <a:buSzPts val="2200"/>
              <a:buChar char="●"/>
            </a:pPr>
            <a:r>
              <a:rPr lang="en-IN" sz="2200"/>
              <a:t>The Kinetic Energy of the ball is given by</a:t>
            </a:r>
            <a:endParaRPr sz="2200"/>
          </a:p>
          <a:p>
            <a:pPr indent="0" lvl="0" marL="0" rtl="0" algn="ctr">
              <a:lnSpc>
                <a:spcPct val="100000"/>
              </a:lnSpc>
              <a:spcBef>
                <a:spcPts val="1000"/>
              </a:spcBef>
              <a:spcAft>
                <a:spcPts val="0"/>
              </a:spcAft>
              <a:buSzPts val="2400"/>
              <a:buNone/>
            </a:pPr>
            <a:r>
              <a:t/>
            </a:r>
            <a:endParaRPr sz="2200"/>
          </a:p>
        </p:txBody>
      </p:sp>
      <p:pic>
        <p:nvPicPr>
          <p:cNvPr id="128" name="Google Shape;128;p20"/>
          <p:cNvPicPr preferRelativeResize="0"/>
          <p:nvPr/>
        </p:nvPicPr>
        <p:blipFill>
          <a:blip r:embed="rId3">
            <a:alphaModFix/>
          </a:blip>
          <a:stretch>
            <a:fillRect/>
          </a:stretch>
        </p:blipFill>
        <p:spPr>
          <a:xfrm>
            <a:off x="1875113" y="2256796"/>
            <a:ext cx="4098374" cy="1096625"/>
          </a:xfrm>
          <a:prstGeom prst="rect">
            <a:avLst/>
          </a:prstGeom>
          <a:noFill/>
          <a:ln>
            <a:noFill/>
          </a:ln>
        </p:spPr>
      </p:pic>
      <p:pic>
        <p:nvPicPr>
          <p:cNvPr id="129" name="Google Shape;129;p20"/>
          <p:cNvPicPr preferRelativeResize="0"/>
          <p:nvPr/>
        </p:nvPicPr>
        <p:blipFill>
          <a:blip r:embed="rId4">
            <a:alphaModFix/>
          </a:blip>
          <a:stretch>
            <a:fillRect/>
          </a:stretch>
        </p:blipFill>
        <p:spPr>
          <a:xfrm>
            <a:off x="6912463" y="2181221"/>
            <a:ext cx="3209925" cy="1247775"/>
          </a:xfrm>
          <a:prstGeom prst="rect">
            <a:avLst/>
          </a:prstGeom>
          <a:noFill/>
          <a:ln>
            <a:noFill/>
          </a:ln>
        </p:spPr>
      </p:pic>
      <p:pic>
        <p:nvPicPr>
          <p:cNvPr id="130" name="Google Shape;130;p20"/>
          <p:cNvPicPr preferRelativeResize="0"/>
          <p:nvPr/>
        </p:nvPicPr>
        <p:blipFill>
          <a:blip r:embed="rId5">
            <a:alphaModFix/>
          </a:blip>
          <a:stretch>
            <a:fillRect/>
          </a:stretch>
        </p:blipFill>
        <p:spPr>
          <a:xfrm>
            <a:off x="1295388" y="4395184"/>
            <a:ext cx="5257800" cy="676275"/>
          </a:xfrm>
          <a:prstGeom prst="rect">
            <a:avLst/>
          </a:prstGeom>
          <a:noFill/>
          <a:ln>
            <a:noFill/>
          </a:ln>
        </p:spPr>
      </p:pic>
      <p:pic>
        <p:nvPicPr>
          <p:cNvPr id="131" name="Google Shape;131;p20"/>
          <p:cNvPicPr preferRelativeResize="0"/>
          <p:nvPr/>
        </p:nvPicPr>
        <p:blipFill>
          <a:blip r:embed="rId6">
            <a:alphaModFix/>
          </a:blip>
          <a:stretch>
            <a:fillRect/>
          </a:stretch>
        </p:blipFill>
        <p:spPr>
          <a:xfrm>
            <a:off x="6912463" y="3901571"/>
            <a:ext cx="4136862" cy="1663500"/>
          </a:xfrm>
          <a:prstGeom prst="rect">
            <a:avLst/>
          </a:prstGeom>
          <a:noFill/>
          <a:ln>
            <a:noFill/>
          </a:ln>
        </p:spPr>
      </p:pic>
      <p:sp>
        <p:nvSpPr>
          <p:cNvPr id="132" name="Google Shape;132;p20"/>
          <p:cNvSpPr txBox="1"/>
          <p:nvPr>
            <p:ph type="ctrTitle"/>
          </p:nvPr>
        </p:nvSpPr>
        <p:spPr>
          <a:xfrm>
            <a:off x="975308" y="-204011"/>
            <a:ext cx="10241400" cy="8136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IN" sz="3400" u="sng"/>
              <a:t>MATHEMATICAL MODEL</a:t>
            </a:r>
            <a:endParaRPr sz="3400" u="sng"/>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idx="1" type="subTitle"/>
          </p:nvPr>
        </p:nvSpPr>
        <p:spPr>
          <a:xfrm>
            <a:off x="1052750" y="1234100"/>
            <a:ext cx="10241400" cy="4667400"/>
          </a:xfrm>
          <a:prstGeom prst="rect">
            <a:avLst/>
          </a:prstGeom>
          <a:noFill/>
          <a:ln>
            <a:noFill/>
          </a:ln>
        </p:spPr>
        <p:txBody>
          <a:bodyPr anchorCtr="0" anchor="t" bIns="0" lIns="0" spcFirstLastPara="1" rIns="0" wrap="square" tIns="0">
            <a:noAutofit/>
          </a:bodyPr>
          <a:lstStyle/>
          <a:p>
            <a:pPr indent="-368300" lvl="0" marL="457200" rtl="0" algn="l">
              <a:lnSpc>
                <a:spcPct val="100000"/>
              </a:lnSpc>
              <a:spcBef>
                <a:spcPts val="0"/>
              </a:spcBef>
              <a:spcAft>
                <a:spcPts val="0"/>
              </a:spcAft>
              <a:buSzPts val="2200"/>
              <a:buChar char="●"/>
            </a:pPr>
            <a:r>
              <a:rPr lang="en-IN" sz="2200"/>
              <a:t>Assuming that the ball undergoes pure rolling (without slipping) and that it does not spin around the z-axis, we get,</a:t>
            </a:r>
            <a:endParaRPr sz="2200"/>
          </a:p>
          <a:p>
            <a:pPr indent="0" lvl="0" marL="0" rtl="0" algn="ctr">
              <a:lnSpc>
                <a:spcPct val="100000"/>
              </a:lnSpc>
              <a:spcBef>
                <a:spcPts val="1000"/>
              </a:spcBef>
              <a:spcAft>
                <a:spcPts val="0"/>
              </a:spcAft>
              <a:buSzPts val="2400"/>
              <a:buNone/>
            </a:pPr>
            <a:r>
              <a:t/>
            </a:r>
            <a:endParaRPr sz="2200"/>
          </a:p>
          <a:p>
            <a:pPr indent="0" lvl="0" marL="0" rtl="0" algn="ctr">
              <a:lnSpc>
                <a:spcPct val="100000"/>
              </a:lnSpc>
              <a:spcBef>
                <a:spcPts val="1000"/>
              </a:spcBef>
              <a:spcAft>
                <a:spcPts val="0"/>
              </a:spcAft>
              <a:buSzPts val="2400"/>
              <a:buNone/>
            </a:pPr>
            <a:r>
              <a:t/>
            </a:r>
            <a:endParaRPr sz="2200"/>
          </a:p>
          <a:p>
            <a:pPr indent="-368300" lvl="0" marL="457200" rtl="0" algn="l">
              <a:lnSpc>
                <a:spcPct val="100000"/>
              </a:lnSpc>
              <a:spcBef>
                <a:spcPts val="1000"/>
              </a:spcBef>
              <a:spcAft>
                <a:spcPts val="0"/>
              </a:spcAft>
              <a:buSzPts val="2200"/>
              <a:buChar char="●"/>
            </a:pPr>
            <a:r>
              <a:rPr lang="en-IN" sz="2200"/>
              <a:t>Thus Kinetic Energy of the ball become</a:t>
            </a:r>
            <a:endParaRPr sz="2200"/>
          </a:p>
          <a:p>
            <a:pPr indent="0" lvl="0" marL="0" rtl="0" algn="ctr">
              <a:lnSpc>
                <a:spcPct val="100000"/>
              </a:lnSpc>
              <a:spcBef>
                <a:spcPts val="1000"/>
              </a:spcBef>
              <a:spcAft>
                <a:spcPts val="0"/>
              </a:spcAft>
              <a:buSzPts val="2400"/>
              <a:buNone/>
            </a:pPr>
            <a:r>
              <a:t/>
            </a:r>
            <a:endParaRPr sz="2200"/>
          </a:p>
          <a:p>
            <a:pPr indent="0" lvl="0" marL="0" rtl="0" algn="ctr">
              <a:lnSpc>
                <a:spcPct val="100000"/>
              </a:lnSpc>
              <a:spcBef>
                <a:spcPts val="1000"/>
              </a:spcBef>
              <a:spcAft>
                <a:spcPts val="0"/>
              </a:spcAft>
              <a:buSzPts val="2400"/>
              <a:buNone/>
            </a:pPr>
            <a:r>
              <a:t/>
            </a:r>
            <a:endParaRPr sz="2200"/>
          </a:p>
          <a:p>
            <a:pPr indent="0" lvl="0" marL="0" rtl="0" algn="l">
              <a:lnSpc>
                <a:spcPct val="100000"/>
              </a:lnSpc>
              <a:spcBef>
                <a:spcPts val="1000"/>
              </a:spcBef>
              <a:spcAft>
                <a:spcPts val="0"/>
              </a:spcAft>
              <a:buSzPts val="2400"/>
              <a:buNone/>
            </a:pPr>
            <a:r>
              <a:t/>
            </a:r>
            <a:endParaRPr sz="2200"/>
          </a:p>
          <a:p>
            <a:pPr indent="-368300" lvl="0" marL="457200" rtl="0" algn="l">
              <a:lnSpc>
                <a:spcPct val="100000"/>
              </a:lnSpc>
              <a:spcBef>
                <a:spcPts val="0"/>
              </a:spcBef>
              <a:spcAft>
                <a:spcPts val="0"/>
              </a:spcAft>
              <a:buSzPts val="2200"/>
              <a:buChar char="●"/>
            </a:pPr>
            <a:r>
              <a:rPr lang="en-IN" sz="2200"/>
              <a:t>The relative potential energy of the ball with respect to the horizontal plane passing by the center of the inclined plate is given by,</a:t>
            </a:r>
            <a:endParaRPr sz="2200"/>
          </a:p>
        </p:txBody>
      </p:sp>
      <p:pic>
        <p:nvPicPr>
          <p:cNvPr id="138" name="Google Shape;138;p21"/>
          <p:cNvPicPr preferRelativeResize="0"/>
          <p:nvPr/>
        </p:nvPicPr>
        <p:blipFill>
          <a:blip r:embed="rId3">
            <a:alphaModFix/>
          </a:blip>
          <a:stretch>
            <a:fillRect/>
          </a:stretch>
        </p:blipFill>
        <p:spPr>
          <a:xfrm>
            <a:off x="2847975" y="3504923"/>
            <a:ext cx="6877050" cy="914400"/>
          </a:xfrm>
          <a:prstGeom prst="rect">
            <a:avLst/>
          </a:prstGeom>
          <a:noFill/>
          <a:ln>
            <a:noFill/>
          </a:ln>
        </p:spPr>
      </p:pic>
      <p:sp>
        <p:nvSpPr>
          <p:cNvPr id="139" name="Google Shape;139;p21"/>
          <p:cNvSpPr txBox="1"/>
          <p:nvPr>
            <p:ph type="ctrTitle"/>
          </p:nvPr>
        </p:nvSpPr>
        <p:spPr>
          <a:xfrm>
            <a:off x="975308" y="-204011"/>
            <a:ext cx="10241400" cy="8136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IN" sz="3400" u="sng"/>
              <a:t>MATHEMATICAL MODEL</a:t>
            </a:r>
            <a:endParaRPr sz="3400" u="sng"/>
          </a:p>
        </p:txBody>
      </p:sp>
      <p:grpSp>
        <p:nvGrpSpPr>
          <p:cNvPr id="140" name="Google Shape;140;p21"/>
          <p:cNvGrpSpPr/>
          <p:nvPr/>
        </p:nvGrpSpPr>
        <p:grpSpPr>
          <a:xfrm>
            <a:off x="2780175" y="2140015"/>
            <a:ext cx="6786550" cy="542925"/>
            <a:chOff x="2847975" y="2109315"/>
            <a:chExt cx="6786550" cy="542925"/>
          </a:xfrm>
        </p:grpSpPr>
        <p:pic>
          <p:nvPicPr>
            <p:cNvPr id="141" name="Google Shape;141;p21"/>
            <p:cNvPicPr preferRelativeResize="0"/>
            <p:nvPr/>
          </p:nvPicPr>
          <p:blipFill>
            <a:blip r:embed="rId4">
              <a:alphaModFix/>
            </a:blip>
            <a:stretch>
              <a:fillRect/>
            </a:stretch>
          </p:blipFill>
          <p:spPr>
            <a:xfrm>
              <a:off x="2847975" y="2109315"/>
              <a:ext cx="3829050" cy="542925"/>
            </a:xfrm>
            <a:prstGeom prst="rect">
              <a:avLst/>
            </a:prstGeom>
            <a:noFill/>
            <a:ln>
              <a:noFill/>
            </a:ln>
          </p:spPr>
        </p:pic>
        <p:pic>
          <p:nvPicPr>
            <p:cNvPr id="142" name="Google Shape;142;p21"/>
            <p:cNvPicPr preferRelativeResize="0"/>
            <p:nvPr/>
          </p:nvPicPr>
          <p:blipFill>
            <a:blip r:embed="rId5">
              <a:alphaModFix/>
            </a:blip>
            <a:stretch>
              <a:fillRect/>
            </a:stretch>
          </p:blipFill>
          <p:spPr>
            <a:xfrm>
              <a:off x="6900850" y="2204565"/>
              <a:ext cx="2733675" cy="352425"/>
            </a:xfrm>
            <a:prstGeom prst="rect">
              <a:avLst/>
            </a:prstGeom>
            <a:noFill/>
            <a:ln>
              <a:noFill/>
            </a:ln>
          </p:spPr>
        </p:pic>
      </p:grpSp>
      <p:pic>
        <p:nvPicPr>
          <p:cNvPr id="143" name="Google Shape;143;p21"/>
          <p:cNvPicPr preferRelativeResize="0"/>
          <p:nvPr/>
        </p:nvPicPr>
        <p:blipFill>
          <a:blip r:embed="rId6">
            <a:alphaModFix/>
          </a:blip>
          <a:stretch>
            <a:fillRect/>
          </a:stretch>
        </p:blipFill>
        <p:spPr>
          <a:xfrm>
            <a:off x="3232588" y="5472725"/>
            <a:ext cx="5345829" cy="651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txBox="1"/>
          <p:nvPr>
            <p:ph idx="1" type="subTitle"/>
          </p:nvPr>
        </p:nvSpPr>
        <p:spPr>
          <a:xfrm>
            <a:off x="1052750" y="1105875"/>
            <a:ext cx="8991600" cy="4795800"/>
          </a:xfrm>
          <a:prstGeom prst="rect">
            <a:avLst/>
          </a:prstGeom>
          <a:noFill/>
          <a:ln>
            <a:noFill/>
          </a:ln>
        </p:spPr>
        <p:txBody>
          <a:bodyPr anchorCtr="0" anchor="t" bIns="0" lIns="0" spcFirstLastPara="1" rIns="0" wrap="square" tIns="0">
            <a:noAutofit/>
          </a:bodyPr>
          <a:lstStyle/>
          <a:p>
            <a:pPr indent="-368300" lvl="0" marL="457200" rtl="0" algn="l">
              <a:lnSpc>
                <a:spcPct val="100000"/>
              </a:lnSpc>
              <a:spcBef>
                <a:spcPts val="0"/>
              </a:spcBef>
              <a:spcAft>
                <a:spcPts val="0"/>
              </a:spcAft>
              <a:buSzPts val="2200"/>
              <a:buChar char="●"/>
            </a:pPr>
            <a:r>
              <a:rPr lang="en-IN" sz="2200"/>
              <a:t>From the </a:t>
            </a:r>
            <a:r>
              <a:rPr lang="en-IN" sz="2200"/>
              <a:t>Euler-Lagrange equation, the dynamics of the system is given by,</a:t>
            </a:r>
            <a:endParaRPr sz="2200"/>
          </a:p>
          <a:p>
            <a:pPr indent="0" lvl="0" marL="457200" rtl="0" algn="l">
              <a:lnSpc>
                <a:spcPct val="100000"/>
              </a:lnSpc>
              <a:spcBef>
                <a:spcPts val="0"/>
              </a:spcBef>
              <a:spcAft>
                <a:spcPts val="0"/>
              </a:spcAft>
              <a:buNone/>
            </a:pPr>
            <a:r>
              <a:t/>
            </a:r>
            <a:endParaRPr sz="2200"/>
          </a:p>
          <a:p>
            <a:pPr indent="0" lvl="0" marL="0" rtl="0" algn="l">
              <a:lnSpc>
                <a:spcPct val="100000"/>
              </a:lnSpc>
              <a:spcBef>
                <a:spcPts val="0"/>
              </a:spcBef>
              <a:spcAft>
                <a:spcPts val="0"/>
              </a:spcAft>
              <a:buSzPts val="2400"/>
              <a:buNone/>
            </a:pPr>
            <a:r>
              <a:t/>
            </a:r>
            <a:endParaRPr sz="2200"/>
          </a:p>
          <a:p>
            <a:pPr indent="0" lvl="0" marL="0" rtl="0" algn="l">
              <a:lnSpc>
                <a:spcPct val="100000"/>
              </a:lnSpc>
              <a:spcBef>
                <a:spcPts val="0"/>
              </a:spcBef>
              <a:spcAft>
                <a:spcPts val="0"/>
              </a:spcAft>
              <a:buSzPts val="2400"/>
              <a:buNone/>
            </a:pPr>
            <a:r>
              <a:t/>
            </a:r>
            <a:endParaRPr sz="2200"/>
          </a:p>
          <a:p>
            <a:pPr indent="0" lvl="0" marL="0" rtl="0" algn="l">
              <a:lnSpc>
                <a:spcPct val="100000"/>
              </a:lnSpc>
              <a:spcBef>
                <a:spcPts val="0"/>
              </a:spcBef>
              <a:spcAft>
                <a:spcPts val="0"/>
              </a:spcAft>
              <a:buSzPts val="2400"/>
              <a:buNone/>
            </a:pPr>
            <a:r>
              <a:t/>
            </a:r>
            <a:endParaRPr sz="2200"/>
          </a:p>
          <a:p>
            <a:pPr indent="0" lvl="0" marL="0" rtl="0" algn="ctr">
              <a:lnSpc>
                <a:spcPct val="100000"/>
              </a:lnSpc>
              <a:spcBef>
                <a:spcPts val="1000"/>
              </a:spcBef>
              <a:spcAft>
                <a:spcPts val="0"/>
              </a:spcAft>
              <a:buSzPts val="2400"/>
              <a:buNone/>
            </a:pPr>
            <a:r>
              <a:t/>
            </a:r>
            <a:endParaRPr sz="2200"/>
          </a:p>
          <a:p>
            <a:pPr indent="-368300" lvl="0" marL="457200" rtl="0" algn="l">
              <a:lnSpc>
                <a:spcPct val="100000"/>
              </a:lnSpc>
              <a:spcBef>
                <a:spcPts val="1000"/>
              </a:spcBef>
              <a:spcAft>
                <a:spcPts val="0"/>
              </a:spcAft>
              <a:buSzPts val="2200"/>
              <a:buChar char="●"/>
            </a:pPr>
            <a:r>
              <a:rPr lang="en-IN" sz="2200"/>
              <a:t>The corresponding relation with external torque is given by,</a:t>
            </a:r>
            <a:endParaRPr sz="2200"/>
          </a:p>
          <a:p>
            <a:pPr indent="0" lvl="0" marL="0" rtl="0" algn="ctr">
              <a:lnSpc>
                <a:spcPct val="100000"/>
              </a:lnSpc>
              <a:spcBef>
                <a:spcPts val="1000"/>
              </a:spcBef>
              <a:spcAft>
                <a:spcPts val="0"/>
              </a:spcAft>
              <a:buSzPts val="2400"/>
              <a:buNone/>
            </a:pPr>
            <a:r>
              <a:t/>
            </a:r>
            <a:endParaRPr sz="2200"/>
          </a:p>
        </p:txBody>
      </p:sp>
      <p:pic>
        <p:nvPicPr>
          <p:cNvPr id="149" name="Google Shape;149;p22"/>
          <p:cNvPicPr preferRelativeResize="0"/>
          <p:nvPr/>
        </p:nvPicPr>
        <p:blipFill>
          <a:blip r:embed="rId3">
            <a:alphaModFix/>
          </a:blip>
          <a:stretch>
            <a:fillRect/>
          </a:stretch>
        </p:blipFill>
        <p:spPr>
          <a:xfrm>
            <a:off x="2958663" y="1627512"/>
            <a:ext cx="6274675" cy="1801500"/>
          </a:xfrm>
          <a:prstGeom prst="rect">
            <a:avLst/>
          </a:prstGeom>
          <a:noFill/>
          <a:ln>
            <a:noFill/>
          </a:ln>
        </p:spPr>
      </p:pic>
      <p:pic>
        <p:nvPicPr>
          <p:cNvPr id="150" name="Google Shape;150;p22"/>
          <p:cNvPicPr preferRelativeResize="0"/>
          <p:nvPr/>
        </p:nvPicPr>
        <p:blipFill>
          <a:blip r:embed="rId4">
            <a:alphaModFix/>
          </a:blip>
          <a:stretch>
            <a:fillRect/>
          </a:stretch>
        </p:blipFill>
        <p:spPr>
          <a:xfrm>
            <a:off x="2958675" y="4197372"/>
            <a:ext cx="6274675" cy="1830827"/>
          </a:xfrm>
          <a:prstGeom prst="rect">
            <a:avLst/>
          </a:prstGeom>
          <a:noFill/>
          <a:ln>
            <a:noFill/>
          </a:ln>
        </p:spPr>
      </p:pic>
      <p:sp>
        <p:nvSpPr>
          <p:cNvPr id="151" name="Google Shape;151;p22"/>
          <p:cNvSpPr txBox="1"/>
          <p:nvPr>
            <p:ph type="ctrTitle"/>
          </p:nvPr>
        </p:nvSpPr>
        <p:spPr>
          <a:xfrm>
            <a:off x="975308" y="-204011"/>
            <a:ext cx="10241400" cy="8136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IN" sz="3400" u="sng"/>
              <a:t>MATHEMATICAL MODEL</a:t>
            </a:r>
            <a:endParaRPr sz="3400" u="sng"/>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3"/>
          <p:cNvPicPr preferRelativeResize="0"/>
          <p:nvPr/>
        </p:nvPicPr>
        <p:blipFill>
          <a:blip r:embed="rId3">
            <a:alphaModFix/>
          </a:blip>
          <a:stretch>
            <a:fillRect/>
          </a:stretch>
        </p:blipFill>
        <p:spPr>
          <a:xfrm>
            <a:off x="2300288" y="2007507"/>
            <a:ext cx="7210425" cy="457200"/>
          </a:xfrm>
          <a:prstGeom prst="rect">
            <a:avLst/>
          </a:prstGeom>
          <a:noFill/>
          <a:ln>
            <a:noFill/>
          </a:ln>
        </p:spPr>
      </p:pic>
      <p:pic>
        <p:nvPicPr>
          <p:cNvPr id="157" name="Google Shape;157;p23"/>
          <p:cNvPicPr preferRelativeResize="0"/>
          <p:nvPr/>
        </p:nvPicPr>
        <p:blipFill>
          <a:blip r:embed="rId4">
            <a:alphaModFix/>
          </a:blip>
          <a:stretch>
            <a:fillRect/>
          </a:stretch>
        </p:blipFill>
        <p:spPr>
          <a:xfrm>
            <a:off x="1609738" y="2617107"/>
            <a:ext cx="8591550" cy="381000"/>
          </a:xfrm>
          <a:prstGeom prst="rect">
            <a:avLst/>
          </a:prstGeom>
          <a:noFill/>
          <a:ln>
            <a:noFill/>
          </a:ln>
        </p:spPr>
      </p:pic>
      <p:pic>
        <p:nvPicPr>
          <p:cNvPr id="158" name="Google Shape;158;p23"/>
          <p:cNvPicPr preferRelativeResize="0"/>
          <p:nvPr/>
        </p:nvPicPr>
        <p:blipFill>
          <a:blip r:embed="rId5">
            <a:alphaModFix/>
          </a:blip>
          <a:stretch>
            <a:fillRect/>
          </a:stretch>
        </p:blipFill>
        <p:spPr>
          <a:xfrm>
            <a:off x="2838450" y="3150507"/>
            <a:ext cx="2933700" cy="342900"/>
          </a:xfrm>
          <a:prstGeom prst="rect">
            <a:avLst/>
          </a:prstGeom>
          <a:noFill/>
          <a:ln>
            <a:noFill/>
          </a:ln>
        </p:spPr>
      </p:pic>
      <p:pic>
        <p:nvPicPr>
          <p:cNvPr id="159" name="Google Shape;159;p23"/>
          <p:cNvPicPr preferRelativeResize="0"/>
          <p:nvPr/>
        </p:nvPicPr>
        <p:blipFill>
          <a:blip r:embed="rId6">
            <a:alphaModFix/>
          </a:blip>
          <a:stretch>
            <a:fillRect/>
          </a:stretch>
        </p:blipFill>
        <p:spPr>
          <a:xfrm>
            <a:off x="4043363" y="3645807"/>
            <a:ext cx="4105275" cy="1400175"/>
          </a:xfrm>
          <a:prstGeom prst="rect">
            <a:avLst/>
          </a:prstGeom>
          <a:noFill/>
          <a:ln>
            <a:noFill/>
          </a:ln>
        </p:spPr>
      </p:pic>
      <p:pic>
        <p:nvPicPr>
          <p:cNvPr id="160" name="Google Shape;160;p23"/>
          <p:cNvPicPr preferRelativeResize="0"/>
          <p:nvPr/>
        </p:nvPicPr>
        <p:blipFill>
          <a:blip r:embed="rId7">
            <a:alphaModFix/>
          </a:blip>
          <a:stretch>
            <a:fillRect/>
          </a:stretch>
        </p:blipFill>
        <p:spPr>
          <a:xfrm>
            <a:off x="6801450" y="3033182"/>
            <a:ext cx="1602500" cy="577550"/>
          </a:xfrm>
          <a:prstGeom prst="rect">
            <a:avLst/>
          </a:prstGeom>
          <a:noFill/>
          <a:ln>
            <a:noFill/>
          </a:ln>
        </p:spPr>
      </p:pic>
      <p:sp>
        <p:nvSpPr>
          <p:cNvPr id="161" name="Google Shape;161;p23"/>
          <p:cNvSpPr txBox="1"/>
          <p:nvPr>
            <p:ph type="ctrTitle"/>
          </p:nvPr>
        </p:nvSpPr>
        <p:spPr>
          <a:xfrm>
            <a:off x="975308" y="-204011"/>
            <a:ext cx="10241400" cy="813600"/>
          </a:xfrm>
          <a:prstGeom prst="rect">
            <a:avLst/>
          </a:prstGeom>
          <a:noFill/>
          <a:ln>
            <a:noFill/>
          </a:ln>
        </p:spPr>
        <p:txBody>
          <a:bodyPr anchorCtr="0" anchor="b" bIns="0" lIns="0" spcFirstLastPara="1" rIns="0" wrap="square" tIns="0">
            <a:noAutofit/>
          </a:bodyPr>
          <a:lstStyle/>
          <a:p>
            <a:pPr indent="0" lvl="0" marL="0" rtl="0" algn="ctr">
              <a:lnSpc>
                <a:spcPct val="90000"/>
              </a:lnSpc>
              <a:spcBef>
                <a:spcPts val="0"/>
              </a:spcBef>
              <a:spcAft>
                <a:spcPts val="0"/>
              </a:spcAft>
              <a:buClr>
                <a:schemeClr val="dk1"/>
              </a:buClr>
              <a:buSzPts val="5400"/>
              <a:buFont typeface="Arial"/>
              <a:buNone/>
            </a:pPr>
            <a:r>
              <a:rPr lang="en-IN" sz="3400" u="sng"/>
              <a:t>MATHEMATICAL MODEL</a:t>
            </a:r>
            <a:endParaRPr sz="3400" u="sng"/>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