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3085-E99D-D74C-8624-03510635A6F7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0CBD-CC46-6B40-B4A3-03E3E5C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0CBD-CC46-6B40-B4A3-03E3E5CD2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8268-8999-CA49-8A1F-EE507F75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262F5-12AA-054D-A96C-0025A5C4C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177E-30C1-3F49-B420-7C979FD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AF8E-FB43-D842-8CDF-392249F7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C607-BD95-6242-9832-25E0BAF5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3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6426-BDD1-9F47-885B-9D8C0D0B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5E86C-E1B0-CD49-BE92-88FAF251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79A7-F36C-7946-AEE3-AEE88A10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7EA7-7C9D-2C4C-8DC4-9B3ECB2E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D8ED-0C20-0940-9771-6852223F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8FAC0-B9C0-A34B-8AD7-7B5BD1325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194C-DAEF-F94E-BB52-7EA4790C1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828B1-1E3A-EB45-9255-604120A6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F284-5000-EA41-86A3-4C284446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8913-755E-9249-A4FC-A9969624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4D9-5FE3-BC43-BEBD-C394298A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06D1-4B4F-D94A-821E-2FA768BE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4FC5-AB05-0447-B2B3-EEA8E73E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C9EB-B1C0-AA49-9F4D-E8444862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E458-65C5-904E-99CD-CA3C8583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9F10-48C4-614F-9071-9CBEE2D8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6A32-18FD-2842-998C-B1577337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D048-9FCB-E849-872B-D611FE68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58B0-861F-7049-810A-ED83C535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74CF-4FCC-1945-B53F-30AA2F52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EB44-B204-0D4D-A0BB-269FA3D4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C2BC-AF34-BE46-83E9-C225653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A2A0-B271-5C44-A50C-5425FEF5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53F28-38EA-CC42-87DD-D80E6CC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BD34-89A8-0C40-88EF-D2FFB825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38F0-6C7A-6C41-92B4-715C789A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8B95-2824-6E49-9178-5CCD5C7D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B175-FAA1-B741-87B3-A49161B1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0EF8-374A-2944-800F-579A2EB9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ED9CA-B1D6-CE40-AD53-F6F77508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0C662-FB45-8C42-AAE6-96BBB3972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2DF73-C119-1E45-AC59-1F1E40F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27834-AD09-EE43-BB21-8557C96E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15E85-E51C-424C-A8BD-DE8A438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7AC1-362B-274E-BDAC-438CF30F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28A1C-74D2-6A4E-9527-342FCC89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72983-82B1-5F47-85AA-61D080AD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4CFEB-6A0E-3F48-A1E3-7BC83FD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4F040-794E-414B-A04A-D1C187BE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12482-0BB6-0245-9EA3-6C67A6E0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DFA79-BC3B-9C4B-80E0-D95DAFAC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35D6-1EB5-7D4B-8290-B8BF53F1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46F8-DB77-DD41-8719-6F1C8693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301B-A17E-3A40-A82E-2660B18EA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5D90-A20E-274A-83DC-BA63EB73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0961-D2BE-1F40-A77B-360FD2C1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00A27-D47D-B64E-BDBB-0BF6889A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C210-F37C-544A-851D-7F91D257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789B0-58C8-A241-9EEC-24C33AAC6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5ABE-4D55-B646-9E5B-285287F8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5CAB-6D99-9143-8510-70F617C6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2C9C3-F05A-DB4E-9220-8413AD2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4E408-B989-254B-80AE-9DBC8DF2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77797-59FC-3947-9A04-713621E5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7319-AD0A-1543-BAE0-745AC9A8B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3AF9-60CC-BC42-860C-267199FED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56F4-CB50-D848-8A2C-35B20B6060D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5E0E-CB42-EA42-8630-1FC6A4667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6F85-E08A-F646-AD55-545E7011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536F-BCE4-8F45-B2F5-4659C63A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8DEB2FD-69FB-B246-8F74-5FD93F645374}"/>
              </a:ext>
            </a:extLst>
          </p:cNvPr>
          <p:cNvGrpSpPr/>
          <p:nvPr/>
        </p:nvGrpSpPr>
        <p:grpSpPr>
          <a:xfrm>
            <a:off x="3089145" y="454266"/>
            <a:ext cx="7342010" cy="5915103"/>
            <a:chOff x="3089145" y="454266"/>
            <a:chExt cx="7342010" cy="5915103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D90CF83-2784-0D40-8B05-3DFEC9E0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425390" y="1523365"/>
              <a:ext cx="1061779" cy="6400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7BA041-A543-7D4A-A6E5-F8A26AB754A9}"/>
                </a:ext>
              </a:extLst>
            </p:cNvPr>
            <p:cNvSpPr txBox="1"/>
            <p:nvPr/>
          </p:nvSpPr>
          <p:spPr>
            <a:xfrm>
              <a:off x="3568416" y="3985089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</a:t>
              </a:r>
              <a:r>
                <a:rPr lang="en-US" sz="1400" i="1" baseline="-25000" dirty="0"/>
                <a:t>e </a:t>
              </a:r>
              <a:r>
                <a:rPr lang="en-US" sz="1400" i="1" dirty="0"/>
                <a:t>m</a:t>
              </a:r>
              <a:r>
                <a:rPr lang="en-US" sz="1400" dirty="0"/>
                <a:t> = 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3077FB-3CE9-2F4C-B74D-8D7496CB06A2}"/>
                </a:ext>
              </a:extLst>
            </p:cNvPr>
            <p:cNvSpPr txBox="1"/>
            <p:nvPr/>
          </p:nvSpPr>
          <p:spPr>
            <a:xfrm>
              <a:off x="3454603" y="2052313"/>
              <a:ext cx="1016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</a:t>
              </a:r>
              <a:r>
                <a:rPr lang="en-US" sz="1400" i="1" baseline="-25000" dirty="0"/>
                <a:t>e </a:t>
              </a:r>
              <a:r>
                <a:rPr lang="en-US" sz="1400" i="1" dirty="0"/>
                <a:t>m</a:t>
              </a:r>
              <a:r>
                <a:rPr lang="en-US" sz="1400" dirty="0"/>
                <a:t> = 0.25</a:t>
              </a: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53AC0ED-CC29-AA4C-A0FC-D3A22E030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4496699" y="624934"/>
              <a:ext cx="5934456" cy="169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8E7BBBA-7E35-B34E-9794-D8E3C7B6C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/>
          </p:blipFill>
          <p:spPr bwMode="auto">
            <a:xfrm>
              <a:off x="4494310" y="2446594"/>
              <a:ext cx="5936565" cy="392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3C1FE7-2B0D-D047-9BDE-2344BE2C2A9B}"/>
                </a:ext>
              </a:extLst>
            </p:cNvPr>
            <p:cNvSpPr txBox="1"/>
            <p:nvPr/>
          </p:nvSpPr>
          <p:spPr>
            <a:xfrm>
              <a:off x="3089145" y="454266"/>
              <a:ext cx="376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9CD616-B988-7143-A925-CCC3C4FF9D13}"/>
                </a:ext>
              </a:extLst>
            </p:cNvPr>
            <p:cNvSpPr txBox="1"/>
            <p:nvPr/>
          </p:nvSpPr>
          <p:spPr>
            <a:xfrm>
              <a:off x="3089145" y="237546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18430EF-80FE-2C44-8915-ED4C93772B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11667" y="598700"/>
              <a:ext cx="921159" cy="914400"/>
              <a:chOff x="7743142" y="35463693"/>
              <a:chExt cx="1000014" cy="10023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5F79556-5BBA-5142-9442-5E2A279A6820}"/>
                  </a:ext>
                </a:extLst>
              </p:cNvPr>
              <p:cNvGrpSpPr/>
              <p:nvPr/>
            </p:nvGrpSpPr>
            <p:grpSpPr>
              <a:xfrm>
                <a:off x="7743142" y="35463693"/>
                <a:ext cx="1000014" cy="1002378"/>
                <a:chOff x="7743142" y="35463693"/>
                <a:chExt cx="1000014" cy="1002378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914B80A-B688-464A-99BE-0205A5D0FD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3142" y="35463693"/>
                  <a:ext cx="192412" cy="194871"/>
                </a:xfrm>
                <a:prstGeom prst="ellipse">
                  <a:avLst/>
                </a:prstGeom>
                <a:solidFill>
                  <a:srgbClr val="58CA5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0CEB0F9-4846-7449-B9EA-60F503996C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46943" y="35463693"/>
                  <a:ext cx="192412" cy="194871"/>
                </a:xfrm>
                <a:prstGeom prst="ellipse">
                  <a:avLst/>
                </a:prstGeom>
                <a:solidFill>
                  <a:srgbClr val="A9DE1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70E9BE8-2C57-0E42-869F-A0716E133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50744" y="35463693"/>
                  <a:ext cx="192412" cy="194871"/>
                </a:xfrm>
                <a:prstGeom prst="ellipse">
                  <a:avLst/>
                </a:prstGeom>
                <a:solidFill>
                  <a:srgbClr val="FEE9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AFFAB34-2C25-364C-8178-9A2C391A3F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3142" y="35867447"/>
                  <a:ext cx="192412" cy="194871"/>
                </a:xfrm>
                <a:prstGeom prst="ellipse">
                  <a:avLst/>
                </a:prstGeom>
                <a:solidFill>
                  <a:srgbClr val="28728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D67AA0E-3A2C-6843-9201-1363C5CF6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46943" y="35867447"/>
                  <a:ext cx="192412" cy="194871"/>
                </a:xfrm>
                <a:prstGeom prst="ellipse">
                  <a:avLst/>
                </a:prstGeom>
                <a:solidFill>
                  <a:srgbClr val="16908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28DDCDF-6127-1C4C-9667-E9E9DEC5E1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50744" y="35867447"/>
                  <a:ext cx="192412" cy="194871"/>
                </a:xfrm>
                <a:prstGeom prst="ellipse">
                  <a:avLst/>
                </a:prstGeom>
                <a:solidFill>
                  <a:srgbClr val="1AAE8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B6EDDD8-8872-754F-B945-25217CEE26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3142" y="36271200"/>
                  <a:ext cx="192412" cy="194871"/>
                </a:xfrm>
                <a:prstGeom prst="ellipse">
                  <a:avLst/>
                </a:prstGeom>
                <a:solidFill>
                  <a:srgbClr val="44005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1DDEDFD-75F8-E247-B8C1-1F045203C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46943" y="36271200"/>
                  <a:ext cx="192412" cy="194871"/>
                </a:xfrm>
                <a:prstGeom prst="ellipse">
                  <a:avLst/>
                </a:prstGeom>
                <a:solidFill>
                  <a:srgbClr val="472A7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A18CFBF-30A9-E349-B66F-E194E5D15B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50744" y="36271200"/>
                  <a:ext cx="192412" cy="194871"/>
                </a:xfrm>
                <a:prstGeom prst="ellipse">
                  <a:avLst/>
                </a:prstGeom>
                <a:solidFill>
                  <a:srgbClr val="3A508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A6413128-2BC1-C843-A8E5-A466A838D47A}"/>
                  </a:ext>
                </a:extLst>
              </p:cNvPr>
              <p:cNvCxnSpPr>
                <a:cxnSpLocks/>
                <a:endCxn id="75" idx="2"/>
              </p:cNvCxnSpPr>
              <p:nvPr/>
            </p:nvCxnSpPr>
            <p:spPr>
              <a:xfrm flipV="1">
                <a:off x="7935554" y="35561129"/>
                <a:ext cx="211389" cy="3706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78AD28F-22E4-4D47-925E-1D735C105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5554" y="35964393"/>
                <a:ext cx="211389" cy="0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2C042D-BE6C-8146-9D81-E88F39588B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5553" y="36368635"/>
                <a:ext cx="211389" cy="0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5C28BB4-3B3D-FC40-AE1A-D1EA299DCB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355" y="35564833"/>
                <a:ext cx="211389" cy="0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F6E52A1-721D-214F-BBDA-314A565A1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6293" y="35665974"/>
                <a:ext cx="0" cy="210312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78EA47B-9EE5-F040-952E-D75166C646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354" y="35964393"/>
                <a:ext cx="211389" cy="0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641F4BE-C6A9-CC48-914E-67D66198E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354" y="36368635"/>
                <a:ext cx="211389" cy="0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FF3801A-CDBF-6146-9D8F-A6FF44F852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149" y="35665974"/>
                <a:ext cx="0" cy="210312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7CE679F-AC50-D140-B774-3D20EEFDD3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6949" y="35665974"/>
                <a:ext cx="0" cy="210312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BB28B10-52DA-AF4B-8ACA-59876F0877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2033" y="36069728"/>
                <a:ext cx="0" cy="210312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8FAB2A3-19B6-844D-BF14-6BB3FC5A79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149" y="36069728"/>
                <a:ext cx="0" cy="210312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67E24E1-77AE-FF41-9ADA-9C5F99AB88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6949" y="36069728"/>
                <a:ext cx="0" cy="210312"/>
              </a:xfrm>
              <a:prstGeom prst="straightConnector1">
                <a:avLst/>
              </a:prstGeom>
              <a:ln w="63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7BFC7E-33C8-4B4E-8C18-2ADDAE8430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11667" y="2512878"/>
              <a:ext cx="921159" cy="914400"/>
              <a:chOff x="7743142" y="35463693"/>
              <a:chExt cx="1000014" cy="100237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CF91647-6369-C94F-BA5C-09B295F833F1}"/>
                  </a:ext>
                </a:extLst>
              </p:cNvPr>
              <p:cNvGrpSpPr/>
              <p:nvPr/>
            </p:nvGrpSpPr>
            <p:grpSpPr>
              <a:xfrm>
                <a:off x="7743142" y="35463693"/>
                <a:ext cx="1000014" cy="1002378"/>
                <a:chOff x="7743142" y="35463693"/>
                <a:chExt cx="1000014" cy="1002378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FAD619C-A3B4-734D-B64F-577AA78027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3142" y="35463693"/>
                  <a:ext cx="192412" cy="194871"/>
                </a:xfrm>
                <a:prstGeom prst="ellipse">
                  <a:avLst/>
                </a:prstGeom>
                <a:solidFill>
                  <a:srgbClr val="58CA5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338AB37-C242-1242-8C3F-CB1C62B99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46943" y="35463693"/>
                  <a:ext cx="192412" cy="194871"/>
                </a:xfrm>
                <a:prstGeom prst="ellipse">
                  <a:avLst/>
                </a:prstGeom>
                <a:solidFill>
                  <a:srgbClr val="A9DE1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E41BCE5-2403-3644-BB62-30A98DF3A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50744" y="35463693"/>
                  <a:ext cx="192412" cy="194871"/>
                </a:xfrm>
                <a:prstGeom prst="ellipse">
                  <a:avLst/>
                </a:prstGeom>
                <a:solidFill>
                  <a:srgbClr val="FEE9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E18B3D8-C731-524F-A7BC-144910A69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3142" y="35867447"/>
                  <a:ext cx="192412" cy="194871"/>
                </a:xfrm>
                <a:prstGeom prst="ellipse">
                  <a:avLst/>
                </a:prstGeom>
                <a:solidFill>
                  <a:srgbClr val="28728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8834436B-162A-374F-8DEE-8C6D4A8FA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46943" y="35867447"/>
                  <a:ext cx="192412" cy="194871"/>
                </a:xfrm>
                <a:prstGeom prst="ellipse">
                  <a:avLst/>
                </a:prstGeom>
                <a:solidFill>
                  <a:srgbClr val="16908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B38BFC2-F2C4-5B44-97B2-BE22D659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50744" y="35867447"/>
                  <a:ext cx="192412" cy="194871"/>
                </a:xfrm>
                <a:prstGeom prst="ellipse">
                  <a:avLst/>
                </a:prstGeom>
                <a:solidFill>
                  <a:srgbClr val="1AAE8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AF88FA6-1802-8F4E-8040-C0A004E199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3142" y="36271200"/>
                  <a:ext cx="192412" cy="194871"/>
                </a:xfrm>
                <a:prstGeom prst="ellipse">
                  <a:avLst/>
                </a:prstGeom>
                <a:solidFill>
                  <a:srgbClr val="44005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13FC9B8-4DD5-1842-8E22-E84FB2C125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46943" y="36271200"/>
                  <a:ext cx="192412" cy="194871"/>
                </a:xfrm>
                <a:prstGeom prst="ellipse">
                  <a:avLst/>
                </a:prstGeom>
                <a:solidFill>
                  <a:srgbClr val="472A7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5C0C510-E83E-FA42-BE3E-C7C682A312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50744" y="36271200"/>
                  <a:ext cx="192412" cy="194871"/>
                </a:xfrm>
                <a:prstGeom prst="ellipse">
                  <a:avLst/>
                </a:prstGeom>
                <a:solidFill>
                  <a:srgbClr val="3A508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BF19998-8470-814D-AEE2-46524B43A168}"/>
                  </a:ext>
                </a:extLst>
              </p:cNvPr>
              <p:cNvCxnSpPr>
                <a:cxnSpLocks/>
                <a:endCxn id="98" idx="2"/>
              </p:cNvCxnSpPr>
              <p:nvPr/>
            </p:nvCxnSpPr>
            <p:spPr>
              <a:xfrm flipV="1">
                <a:off x="7935554" y="35561129"/>
                <a:ext cx="211389" cy="3706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A71C182-AA8D-0641-AEA5-CB3A676379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5554" y="35964393"/>
                <a:ext cx="211389" cy="0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3AAF58E-A52C-734C-9C31-C6906EEA3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5553" y="36368635"/>
                <a:ext cx="211389" cy="0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BC736D-4AA8-5443-8EBD-59699159A5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355" y="35564833"/>
                <a:ext cx="211389" cy="0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E747723-8617-524F-98C8-459A368628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0089" y="35659709"/>
                <a:ext cx="0" cy="210312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D3500F7-6484-5846-B33F-07740ACD8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354" y="35964393"/>
                <a:ext cx="211389" cy="0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09B7F3C8-EB64-5046-BA5B-623B431C0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354" y="36368635"/>
                <a:ext cx="211389" cy="0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0F3CD2A-0482-B94D-B8DC-50F0A8127A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6945" y="35659709"/>
                <a:ext cx="0" cy="210312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A75A268-CF4C-7D42-96DF-5500261AA3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0744" y="35659709"/>
                <a:ext cx="0" cy="210312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268A757-B257-0242-A74C-D4149C3BC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2033" y="36069728"/>
                <a:ext cx="0" cy="210312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FEB02D9-263B-BA4D-AD66-B5DA5D4D5A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149" y="36069728"/>
                <a:ext cx="0" cy="210312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8CAFCDF-2159-2B49-85CA-659896DE3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6949" y="36069728"/>
                <a:ext cx="0" cy="210312"/>
              </a:xfrm>
              <a:prstGeom prst="straightConnector1">
                <a:avLst/>
              </a:prstGeom>
              <a:ln w="3810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3B45F1-A9DB-6340-8E52-B5ABFA0D5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425390" y="3452588"/>
              <a:ext cx="1061779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7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BA86DAB-0DAF-4344-A4CF-E994DDFC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C677FE-2AC1-A34F-AFEB-18B6717F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BB3C0E-C097-F142-AA02-2A1B0E0F113A}"/>
              </a:ext>
            </a:extLst>
          </p:cNvPr>
          <p:cNvGrpSpPr/>
          <p:nvPr/>
        </p:nvGrpSpPr>
        <p:grpSpPr>
          <a:xfrm>
            <a:off x="1359734" y="202961"/>
            <a:ext cx="10368439" cy="6371221"/>
            <a:chOff x="1359734" y="202961"/>
            <a:chExt cx="10368439" cy="63712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7D1FD4-2B1F-E649-A9DC-B992F92312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118" y="283817"/>
              <a:ext cx="10277055" cy="6290365"/>
              <a:chOff x="1451118" y="283817"/>
              <a:chExt cx="10277055" cy="6290365"/>
            </a:xfrm>
          </p:grpSpPr>
          <p:pic>
            <p:nvPicPr>
              <p:cNvPr id="1025" name="image1.png">
                <a:extLst>
                  <a:ext uri="{FF2B5EF4-FFF2-40B4-BE49-F238E27FC236}">
                    <a16:creationId xmlns:a16="http://schemas.microsoft.com/office/drawing/2014/main" id="{0C797021-ECEB-214F-BF26-459A0BA1BB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1118" y="283817"/>
                <a:ext cx="10235643" cy="1224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image3.png">
                <a:extLst>
                  <a:ext uri="{FF2B5EF4-FFF2-40B4-BE49-F238E27FC236}">
                    <a16:creationId xmlns:a16="http://schemas.microsoft.com/office/drawing/2014/main" id="{0C9AD6F3-F2DE-5E4F-81BE-45414AE2D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51118" y="1435655"/>
                <a:ext cx="10277055" cy="5138527"/>
              </a:xfrm>
              <a:prstGeom prst="rect">
                <a:avLst/>
              </a:prstGeom>
              <a:ln/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BFD1AF-78AC-1B45-ABC4-23529F1EB955}"/>
                </a:ext>
              </a:extLst>
            </p:cNvPr>
            <p:cNvGrpSpPr/>
            <p:nvPr/>
          </p:nvGrpSpPr>
          <p:grpSpPr>
            <a:xfrm>
              <a:off x="1359734" y="202961"/>
              <a:ext cx="376770" cy="1555030"/>
              <a:chOff x="1359734" y="202961"/>
              <a:chExt cx="376770" cy="15550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794A29-3E95-8E43-A255-F27CD3FDC526}"/>
                  </a:ext>
                </a:extLst>
              </p:cNvPr>
              <p:cNvSpPr txBox="1"/>
              <p:nvPr/>
            </p:nvSpPr>
            <p:spPr>
              <a:xfrm>
                <a:off x="1359734" y="202961"/>
                <a:ext cx="376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A.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8D23D4-2ACC-0342-B740-AE5779EE8A81}"/>
                  </a:ext>
                </a:extLst>
              </p:cNvPr>
              <p:cNvSpPr txBox="1"/>
              <p:nvPr/>
            </p:nvSpPr>
            <p:spPr>
              <a:xfrm>
                <a:off x="1359734" y="1388659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85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Nicolas Lou</dc:creator>
  <cp:lastModifiedBy>R. Nicolas Lou</cp:lastModifiedBy>
  <cp:revision>19</cp:revision>
  <dcterms:created xsi:type="dcterms:W3CDTF">2020-05-20T02:38:22Z</dcterms:created>
  <dcterms:modified xsi:type="dcterms:W3CDTF">2021-04-16T21:12:01Z</dcterms:modified>
</cp:coreProperties>
</file>