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74" r:id="rId3"/>
    <p:sldMasterId id="2147483699" r:id="rId4"/>
    <p:sldMasterId id="2147483824" r:id="rId5"/>
    <p:sldMasterId id="2147483885" r:id="rId6"/>
  </p:sldMasterIdLst>
  <p:notesMasterIdLst>
    <p:notesMasterId r:id="rId18"/>
  </p:notesMasterIdLst>
  <p:sldIdLst>
    <p:sldId id="263" r:id="rId7"/>
    <p:sldId id="256" r:id="rId8"/>
    <p:sldId id="284" r:id="rId9"/>
    <p:sldId id="328" r:id="rId10"/>
    <p:sldId id="337" r:id="rId11"/>
    <p:sldId id="340" r:id="rId12"/>
    <p:sldId id="339" r:id="rId13"/>
    <p:sldId id="338" r:id="rId14"/>
    <p:sldId id="341" r:id="rId15"/>
    <p:sldId id="34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853FC6-EE39-459C-A778-F2657F77E272}">
          <p14:sldIdLst>
            <p14:sldId id="263"/>
            <p14:sldId id="256"/>
            <p14:sldId id="284"/>
            <p14:sldId id="328"/>
            <p14:sldId id="337"/>
            <p14:sldId id="340"/>
            <p14:sldId id="339"/>
            <p14:sldId id="338"/>
            <p14:sldId id="341"/>
            <p14:sldId id="34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baldo Hernandez Muñoz" initials="UHM" lastIdx="0" clrIdx="0">
    <p:extLst>
      <p:ext uri="{19B8F6BF-5375-455C-9EA6-DF929625EA0E}">
        <p15:presenceInfo xmlns:p15="http://schemas.microsoft.com/office/powerpoint/2012/main" userId="3fd6bd6f4a656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FF5900"/>
    <a:srgbClr val="DDF0EA"/>
    <a:srgbClr val="01A4EF"/>
    <a:srgbClr val="7FBA00"/>
    <a:srgbClr val="E6E6E6"/>
    <a:srgbClr val="EBEBEB"/>
    <a:srgbClr val="DBDBDB"/>
    <a:srgbClr val="E1E1E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04298-B7CE-4ECB-A8AA-AD79EF726D39}" v="40" dt="2019-12-19T22:52:09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86BBF-38DE-4B34-833D-210BC6F66615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BE67B-2C32-4802-A81D-5FD8EA0D95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C673344-19C1-4F3F-B3FC-900A05EF21EA}" type="datetime8">
              <a:rPr lang="en-US" smtClean="0"/>
              <a:t>12/19/2019 4:25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12/19/2019 4:24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37770" y="2338905"/>
            <a:ext cx="10515600" cy="2560320"/>
          </a:xfrm>
        </p:spPr>
        <p:txBody>
          <a:bodyPr anchor="t">
            <a:normAutofit/>
          </a:bodyPr>
          <a:lstStyle>
            <a:lvl1pPr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895512" y="5369912"/>
            <a:ext cx="2648757" cy="474891"/>
            <a:chOff x="1903179" y="1071329"/>
            <a:chExt cx="7766519" cy="1392444"/>
          </a:xfrm>
        </p:grpSpPr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663217" y="1278651"/>
              <a:ext cx="949862" cy="1058669"/>
            </a:xfrm>
            <a:custGeom>
              <a:avLst/>
              <a:gdLst>
                <a:gd name="T0" fmla="*/ 135 w 273"/>
                <a:gd name="T1" fmla="*/ 303 h 303"/>
                <a:gd name="T2" fmla="*/ 36 w 273"/>
                <a:gd name="T3" fmla="*/ 261 h 303"/>
                <a:gd name="T4" fmla="*/ 0 w 273"/>
                <a:gd name="T5" fmla="*/ 154 h 303"/>
                <a:gd name="T6" fmla="*/ 37 w 273"/>
                <a:gd name="T7" fmla="*/ 42 h 303"/>
                <a:gd name="T8" fmla="*/ 141 w 273"/>
                <a:gd name="T9" fmla="*/ 0 h 303"/>
                <a:gd name="T10" fmla="*/ 237 w 273"/>
                <a:gd name="T11" fmla="*/ 40 h 303"/>
                <a:gd name="T12" fmla="*/ 273 w 273"/>
                <a:gd name="T13" fmla="*/ 147 h 303"/>
                <a:gd name="T14" fmla="*/ 236 w 273"/>
                <a:gd name="T15" fmla="*/ 261 h 303"/>
                <a:gd name="T16" fmla="*/ 135 w 273"/>
                <a:gd name="T17" fmla="*/ 303 h 303"/>
                <a:gd name="T18" fmla="*/ 137 w 273"/>
                <a:gd name="T19" fmla="*/ 18 h 303"/>
                <a:gd name="T20" fmla="*/ 53 w 273"/>
                <a:gd name="T21" fmla="*/ 55 h 303"/>
                <a:gd name="T22" fmla="*/ 20 w 273"/>
                <a:gd name="T23" fmla="*/ 152 h 303"/>
                <a:gd name="T24" fmla="*/ 52 w 273"/>
                <a:gd name="T25" fmla="*/ 248 h 303"/>
                <a:gd name="T26" fmla="*/ 135 w 273"/>
                <a:gd name="T27" fmla="*/ 284 h 303"/>
                <a:gd name="T28" fmla="*/ 221 w 273"/>
                <a:gd name="T29" fmla="*/ 249 h 303"/>
                <a:gd name="T30" fmla="*/ 253 w 273"/>
                <a:gd name="T31" fmla="*/ 150 h 303"/>
                <a:gd name="T32" fmla="*/ 222 w 273"/>
                <a:gd name="T33" fmla="*/ 53 h 303"/>
                <a:gd name="T34" fmla="*/ 137 w 273"/>
                <a:gd name="T35" fmla="*/ 1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" h="303">
                  <a:moveTo>
                    <a:pt x="135" y="303"/>
                  </a:moveTo>
                  <a:cubicBezTo>
                    <a:pt x="94" y="303"/>
                    <a:pt x="61" y="289"/>
                    <a:pt x="36" y="261"/>
                  </a:cubicBezTo>
                  <a:cubicBezTo>
                    <a:pt x="12" y="234"/>
                    <a:pt x="0" y="198"/>
                    <a:pt x="0" y="154"/>
                  </a:cubicBezTo>
                  <a:cubicBezTo>
                    <a:pt x="0" y="108"/>
                    <a:pt x="12" y="70"/>
                    <a:pt x="37" y="42"/>
                  </a:cubicBezTo>
                  <a:cubicBezTo>
                    <a:pt x="63" y="14"/>
                    <a:pt x="97" y="0"/>
                    <a:pt x="141" y="0"/>
                  </a:cubicBezTo>
                  <a:cubicBezTo>
                    <a:pt x="180" y="0"/>
                    <a:pt x="212" y="13"/>
                    <a:pt x="237" y="40"/>
                  </a:cubicBezTo>
                  <a:cubicBezTo>
                    <a:pt x="261" y="67"/>
                    <a:pt x="273" y="103"/>
                    <a:pt x="273" y="147"/>
                  </a:cubicBezTo>
                  <a:cubicBezTo>
                    <a:pt x="273" y="195"/>
                    <a:pt x="261" y="233"/>
                    <a:pt x="236" y="261"/>
                  </a:cubicBezTo>
                  <a:cubicBezTo>
                    <a:pt x="211" y="289"/>
                    <a:pt x="177" y="303"/>
                    <a:pt x="135" y="303"/>
                  </a:cubicBezTo>
                  <a:close/>
                  <a:moveTo>
                    <a:pt x="137" y="18"/>
                  </a:moveTo>
                  <a:cubicBezTo>
                    <a:pt x="103" y="18"/>
                    <a:pt x="75" y="31"/>
                    <a:pt x="53" y="55"/>
                  </a:cubicBezTo>
                  <a:cubicBezTo>
                    <a:pt x="31" y="80"/>
                    <a:pt x="20" y="112"/>
                    <a:pt x="20" y="152"/>
                  </a:cubicBezTo>
                  <a:cubicBezTo>
                    <a:pt x="20" y="192"/>
                    <a:pt x="31" y="224"/>
                    <a:pt x="52" y="248"/>
                  </a:cubicBezTo>
                  <a:cubicBezTo>
                    <a:pt x="72" y="272"/>
                    <a:pt x="100" y="284"/>
                    <a:pt x="135" y="284"/>
                  </a:cubicBezTo>
                  <a:cubicBezTo>
                    <a:pt x="171" y="284"/>
                    <a:pt x="200" y="272"/>
                    <a:pt x="221" y="249"/>
                  </a:cubicBezTo>
                  <a:cubicBezTo>
                    <a:pt x="242" y="225"/>
                    <a:pt x="253" y="192"/>
                    <a:pt x="253" y="150"/>
                  </a:cubicBezTo>
                  <a:cubicBezTo>
                    <a:pt x="253" y="109"/>
                    <a:pt x="242" y="76"/>
                    <a:pt x="222" y="53"/>
                  </a:cubicBezTo>
                  <a:cubicBezTo>
                    <a:pt x="201" y="30"/>
                    <a:pt x="173" y="18"/>
                    <a:pt x="13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717476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6 w 118"/>
                <a:gd name="T5" fmla="*/ 69 h 313"/>
                <a:gd name="T6" fmla="*/ 56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6 w 118"/>
                <a:gd name="T13" fmla="*/ 121 h 313"/>
                <a:gd name="T14" fmla="*/ 56 w 118"/>
                <a:gd name="T15" fmla="*/ 313 h 313"/>
                <a:gd name="T16" fmla="*/ 37 w 118"/>
                <a:gd name="T17" fmla="*/ 313 h 313"/>
                <a:gd name="T18" fmla="*/ 37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7 w 118"/>
                <a:gd name="T25" fmla="*/ 103 h 313"/>
                <a:gd name="T26" fmla="*/ 37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6" y="34"/>
                    <a:pt x="56" y="69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313"/>
                    <a:pt x="56" y="313"/>
                    <a:pt x="56" y="313"/>
                  </a:cubicBezTo>
                  <a:cubicBezTo>
                    <a:pt x="37" y="313"/>
                    <a:pt x="37" y="313"/>
                    <a:pt x="37" y="313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45"/>
                    <a:pt x="43" y="28"/>
                    <a:pt x="54" y="17"/>
                  </a:cubicBezTo>
                  <a:cubicBezTo>
                    <a:pt x="65" y="5"/>
                    <a:pt x="79" y="0"/>
                    <a:pt x="96" y="0"/>
                  </a:cubicBezTo>
                  <a:cubicBezTo>
                    <a:pt x="104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117418" y="1225718"/>
              <a:ext cx="410235" cy="1093958"/>
            </a:xfrm>
            <a:custGeom>
              <a:avLst/>
              <a:gdLst>
                <a:gd name="T0" fmla="*/ 118 w 118"/>
                <a:gd name="T1" fmla="*/ 23 h 313"/>
                <a:gd name="T2" fmla="*/ 95 w 118"/>
                <a:gd name="T3" fmla="*/ 17 h 313"/>
                <a:gd name="T4" fmla="*/ 57 w 118"/>
                <a:gd name="T5" fmla="*/ 69 h 313"/>
                <a:gd name="T6" fmla="*/ 57 w 118"/>
                <a:gd name="T7" fmla="*/ 103 h 313"/>
                <a:gd name="T8" fmla="*/ 112 w 118"/>
                <a:gd name="T9" fmla="*/ 103 h 313"/>
                <a:gd name="T10" fmla="*/ 112 w 118"/>
                <a:gd name="T11" fmla="*/ 121 h 313"/>
                <a:gd name="T12" fmla="*/ 57 w 118"/>
                <a:gd name="T13" fmla="*/ 121 h 313"/>
                <a:gd name="T14" fmla="*/ 57 w 118"/>
                <a:gd name="T15" fmla="*/ 313 h 313"/>
                <a:gd name="T16" fmla="*/ 38 w 118"/>
                <a:gd name="T17" fmla="*/ 313 h 313"/>
                <a:gd name="T18" fmla="*/ 38 w 118"/>
                <a:gd name="T19" fmla="*/ 121 h 313"/>
                <a:gd name="T20" fmla="*/ 0 w 118"/>
                <a:gd name="T21" fmla="*/ 121 h 313"/>
                <a:gd name="T22" fmla="*/ 0 w 118"/>
                <a:gd name="T23" fmla="*/ 103 h 313"/>
                <a:gd name="T24" fmla="*/ 38 w 118"/>
                <a:gd name="T25" fmla="*/ 103 h 313"/>
                <a:gd name="T26" fmla="*/ 38 w 118"/>
                <a:gd name="T27" fmla="*/ 67 h 313"/>
                <a:gd name="T28" fmla="*/ 54 w 118"/>
                <a:gd name="T29" fmla="*/ 17 h 313"/>
                <a:gd name="T30" fmla="*/ 96 w 118"/>
                <a:gd name="T31" fmla="*/ 0 h 313"/>
                <a:gd name="T32" fmla="*/ 118 w 118"/>
                <a:gd name="T33" fmla="*/ 4 h 313"/>
                <a:gd name="T34" fmla="*/ 118 w 118"/>
                <a:gd name="T35" fmla="*/ 2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313">
                  <a:moveTo>
                    <a:pt x="118" y="23"/>
                  </a:moveTo>
                  <a:cubicBezTo>
                    <a:pt x="113" y="19"/>
                    <a:pt x="105" y="17"/>
                    <a:pt x="95" y="17"/>
                  </a:cubicBezTo>
                  <a:cubicBezTo>
                    <a:pt x="69" y="17"/>
                    <a:pt x="57" y="34"/>
                    <a:pt x="57" y="69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21"/>
                    <a:pt x="112" y="121"/>
                    <a:pt x="112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313"/>
                    <a:pt x="57" y="313"/>
                    <a:pt x="57" y="313"/>
                  </a:cubicBezTo>
                  <a:cubicBezTo>
                    <a:pt x="38" y="313"/>
                    <a:pt x="38" y="313"/>
                    <a:pt x="38" y="313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8" y="45"/>
                    <a:pt x="43" y="28"/>
                    <a:pt x="54" y="17"/>
                  </a:cubicBezTo>
                  <a:cubicBezTo>
                    <a:pt x="66" y="5"/>
                    <a:pt x="79" y="0"/>
                    <a:pt x="96" y="0"/>
                  </a:cubicBezTo>
                  <a:cubicBezTo>
                    <a:pt x="105" y="0"/>
                    <a:pt x="112" y="1"/>
                    <a:pt x="118" y="4"/>
                  </a:cubicBezTo>
                  <a:lnTo>
                    <a:pt x="118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589408" y="1296296"/>
              <a:ext cx="108808" cy="1023380"/>
            </a:xfrm>
            <a:custGeom>
              <a:avLst/>
              <a:gdLst>
                <a:gd name="T0" fmla="*/ 15 w 31"/>
                <a:gd name="T1" fmla="*/ 31 h 293"/>
                <a:gd name="T2" fmla="*/ 4 w 31"/>
                <a:gd name="T3" fmla="*/ 26 h 293"/>
                <a:gd name="T4" fmla="*/ 0 w 31"/>
                <a:gd name="T5" fmla="*/ 15 h 293"/>
                <a:gd name="T6" fmla="*/ 4 w 31"/>
                <a:gd name="T7" fmla="*/ 4 h 293"/>
                <a:gd name="T8" fmla="*/ 15 w 31"/>
                <a:gd name="T9" fmla="*/ 0 h 293"/>
                <a:gd name="T10" fmla="*/ 26 w 31"/>
                <a:gd name="T11" fmla="*/ 4 h 293"/>
                <a:gd name="T12" fmla="*/ 31 w 31"/>
                <a:gd name="T13" fmla="*/ 15 h 293"/>
                <a:gd name="T14" fmla="*/ 26 w 31"/>
                <a:gd name="T15" fmla="*/ 26 h 293"/>
                <a:gd name="T16" fmla="*/ 15 w 31"/>
                <a:gd name="T17" fmla="*/ 31 h 293"/>
                <a:gd name="T18" fmla="*/ 6 w 31"/>
                <a:gd name="T19" fmla="*/ 293 h 293"/>
                <a:gd name="T20" fmla="*/ 6 w 31"/>
                <a:gd name="T21" fmla="*/ 83 h 293"/>
                <a:gd name="T22" fmla="*/ 25 w 31"/>
                <a:gd name="T23" fmla="*/ 83 h 293"/>
                <a:gd name="T24" fmla="*/ 25 w 31"/>
                <a:gd name="T25" fmla="*/ 293 h 293"/>
                <a:gd name="T26" fmla="*/ 6 w 31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93">
                  <a:moveTo>
                    <a:pt x="15" y="31"/>
                  </a:moveTo>
                  <a:cubicBezTo>
                    <a:pt x="11" y="31"/>
                    <a:pt x="7" y="29"/>
                    <a:pt x="4" y="26"/>
                  </a:cubicBezTo>
                  <a:cubicBezTo>
                    <a:pt x="1" y="23"/>
                    <a:pt x="0" y="20"/>
                    <a:pt x="0" y="15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7"/>
                    <a:pt x="31" y="10"/>
                    <a:pt x="31" y="15"/>
                  </a:cubicBezTo>
                  <a:cubicBezTo>
                    <a:pt x="31" y="19"/>
                    <a:pt x="29" y="23"/>
                    <a:pt x="26" y="26"/>
                  </a:cubicBezTo>
                  <a:cubicBezTo>
                    <a:pt x="23" y="29"/>
                    <a:pt x="19" y="31"/>
                    <a:pt x="15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857016" y="1568315"/>
              <a:ext cx="526394" cy="769006"/>
            </a:xfrm>
            <a:custGeom>
              <a:avLst/>
              <a:gdLst>
                <a:gd name="T0" fmla="*/ 150 w 151"/>
                <a:gd name="T1" fmla="*/ 205 h 220"/>
                <a:gd name="T2" fmla="*/ 95 w 151"/>
                <a:gd name="T3" fmla="*/ 220 h 220"/>
                <a:gd name="T4" fmla="*/ 26 w 151"/>
                <a:gd name="T5" fmla="*/ 190 h 220"/>
                <a:gd name="T6" fmla="*/ 0 w 151"/>
                <a:gd name="T7" fmla="*/ 114 h 220"/>
                <a:gd name="T8" fmla="*/ 29 w 151"/>
                <a:gd name="T9" fmla="*/ 32 h 220"/>
                <a:gd name="T10" fmla="*/ 105 w 151"/>
                <a:gd name="T11" fmla="*/ 0 h 220"/>
                <a:gd name="T12" fmla="*/ 151 w 151"/>
                <a:gd name="T13" fmla="*/ 10 h 220"/>
                <a:gd name="T14" fmla="*/ 151 w 151"/>
                <a:gd name="T15" fmla="*/ 31 h 220"/>
                <a:gd name="T16" fmla="*/ 102 w 151"/>
                <a:gd name="T17" fmla="*/ 18 h 220"/>
                <a:gd name="T18" fmla="*/ 42 w 151"/>
                <a:gd name="T19" fmla="*/ 44 h 220"/>
                <a:gd name="T20" fmla="*/ 19 w 151"/>
                <a:gd name="T21" fmla="*/ 113 h 220"/>
                <a:gd name="T22" fmla="*/ 40 w 151"/>
                <a:gd name="T23" fmla="*/ 178 h 220"/>
                <a:gd name="T24" fmla="*/ 95 w 151"/>
                <a:gd name="T25" fmla="*/ 203 h 220"/>
                <a:gd name="T26" fmla="*/ 150 w 151"/>
                <a:gd name="T27" fmla="*/ 186 h 220"/>
                <a:gd name="T28" fmla="*/ 150 w 151"/>
                <a:gd name="T29" fmla="*/ 20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20">
                  <a:moveTo>
                    <a:pt x="150" y="205"/>
                  </a:moveTo>
                  <a:cubicBezTo>
                    <a:pt x="135" y="215"/>
                    <a:pt x="116" y="220"/>
                    <a:pt x="95" y="220"/>
                  </a:cubicBezTo>
                  <a:cubicBezTo>
                    <a:pt x="66" y="220"/>
                    <a:pt x="43" y="210"/>
                    <a:pt x="26" y="190"/>
                  </a:cubicBezTo>
                  <a:cubicBezTo>
                    <a:pt x="8" y="171"/>
                    <a:pt x="0" y="145"/>
                    <a:pt x="0" y="114"/>
                  </a:cubicBezTo>
                  <a:cubicBezTo>
                    <a:pt x="0" y="81"/>
                    <a:pt x="9" y="53"/>
                    <a:pt x="29" y="32"/>
                  </a:cubicBezTo>
                  <a:cubicBezTo>
                    <a:pt x="49" y="11"/>
                    <a:pt x="74" y="0"/>
                    <a:pt x="105" y="0"/>
                  </a:cubicBezTo>
                  <a:cubicBezTo>
                    <a:pt x="120" y="0"/>
                    <a:pt x="136" y="4"/>
                    <a:pt x="151" y="10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36" y="22"/>
                    <a:pt x="120" y="18"/>
                    <a:pt x="102" y="18"/>
                  </a:cubicBezTo>
                  <a:cubicBezTo>
                    <a:pt x="77" y="18"/>
                    <a:pt x="57" y="26"/>
                    <a:pt x="42" y="44"/>
                  </a:cubicBezTo>
                  <a:cubicBezTo>
                    <a:pt x="27" y="62"/>
                    <a:pt x="19" y="84"/>
                    <a:pt x="19" y="113"/>
                  </a:cubicBezTo>
                  <a:cubicBezTo>
                    <a:pt x="19" y="140"/>
                    <a:pt x="26" y="161"/>
                    <a:pt x="40" y="178"/>
                  </a:cubicBezTo>
                  <a:cubicBezTo>
                    <a:pt x="54" y="194"/>
                    <a:pt x="72" y="203"/>
                    <a:pt x="95" y="203"/>
                  </a:cubicBezTo>
                  <a:cubicBezTo>
                    <a:pt x="116" y="203"/>
                    <a:pt x="135" y="197"/>
                    <a:pt x="150" y="186"/>
                  </a:cubicBezTo>
                  <a:lnTo>
                    <a:pt x="150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6501040" y="1568315"/>
              <a:ext cx="608735" cy="769006"/>
            </a:xfrm>
            <a:custGeom>
              <a:avLst/>
              <a:gdLst>
                <a:gd name="T0" fmla="*/ 20 w 175"/>
                <a:gd name="T1" fmla="*/ 111 h 220"/>
                <a:gd name="T2" fmla="*/ 40 w 175"/>
                <a:gd name="T3" fmla="*/ 178 h 220"/>
                <a:gd name="T4" fmla="*/ 94 w 175"/>
                <a:gd name="T5" fmla="*/ 203 h 220"/>
                <a:gd name="T6" fmla="*/ 163 w 175"/>
                <a:gd name="T7" fmla="*/ 177 h 220"/>
                <a:gd name="T8" fmla="*/ 163 w 175"/>
                <a:gd name="T9" fmla="*/ 197 h 220"/>
                <a:gd name="T10" fmla="*/ 90 w 175"/>
                <a:gd name="T11" fmla="*/ 220 h 220"/>
                <a:gd name="T12" fmla="*/ 25 w 175"/>
                <a:gd name="T13" fmla="*/ 191 h 220"/>
                <a:gd name="T14" fmla="*/ 0 w 175"/>
                <a:gd name="T15" fmla="*/ 109 h 220"/>
                <a:gd name="T16" fmla="*/ 26 w 175"/>
                <a:gd name="T17" fmla="*/ 32 h 220"/>
                <a:gd name="T18" fmla="*/ 94 w 175"/>
                <a:gd name="T19" fmla="*/ 0 h 220"/>
                <a:gd name="T20" fmla="*/ 154 w 175"/>
                <a:gd name="T21" fmla="*/ 28 h 220"/>
                <a:gd name="T22" fmla="*/ 175 w 175"/>
                <a:gd name="T23" fmla="*/ 102 h 220"/>
                <a:gd name="T24" fmla="*/ 175 w 175"/>
                <a:gd name="T25" fmla="*/ 111 h 220"/>
                <a:gd name="T26" fmla="*/ 20 w 175"/>
                <a:gd name="T27" fmla="*/ 111 h 220"/>
                <a:gd name="T28" fmla="*/ 155 w 175"/>
                <a:gd name="T29" fmla="*/ 94 h 220"/>
                <a:gd name="T30" fmla="*/ 138 w 175"/>
                <a:gd name="T31" fmla="*/ 38 h 220"/>
                <a:gd name="T32" fmla="*/ 93 w 175"/>
                <a:gd name="T33" fmla="*/ 18 h 220"/>
                <a:gd name="T34" fmla="*/ 44 w 175"/>
                <a:gd name="T35" fmla="*/ 37 h 220"/>
                <a:gd name="T36" fmla="*/ 21 w 175"/>
                <a:gd name="T37" fmla="*/ 94 h 220"/>
                <a:gd name="T38" fmla="*/ 155 w 175"/>
                <a:gd name="T39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220">
                  <a:moveTo>
                    <a:pt x="20" y="111"/>
                  </a:moveTo>
                  <a:cubicBezTo>
                    <a:pt x="20" y="140"/>
                    <a:pt x="26" y="162"/>
                    <a:pt x="40" y="178"/>
                  </a:cubicBezTo>
                  <a:cubicBezTo>
                    <a:pt x="53" y="194"/>
                    <a:pt x="71" y="203"/>
                    <a:pt x="94" y="203"/>
                  </a:cubicBezTo>
                  <a:cubicBezTo>
                    <a:pt x="118" y="203"/>
                    <a:pt x="141" y="194"/>
                    <a:pt x="163" y="177"/>
                  </a:cubicBezTo>
                  <a:cubicBezTo>
                    <a:pt x="163" y="197"/>
                    <a:pt x="163" y="197"/>
                    <a:pt x="163" y="197"/>
                  </a:cubicBezTo>
                  <a:cubicBezTo>
                    <a:pt x="141" y="212"/>
                    <a:pt x="117" y="220"/>
                    <a:pt x="90" y="220"/>
                  </a:cubicBezTo>
                  <a:cubicBezTo>
                    <a:pt x="64" y="220"/>
                    <a:pt x="42" y="210"/>
                    <a:pt x="25" y="191"/>
                  </a:cubicBezTo>
                  <a:cubicBezTo>
                    <a:pt x="9" y="171"/>
                    <a:pt x="0" y="144"/>
                    <a:pt x="0" y="109"/>
                  </a:cubicBezTo>
                  <a:cubicBezTo>
                    <a:pt x="0" y="78"/>
                    <a:pt x="9" y="53"/>
                    <a:pt x="26" y="32"/>
                  </a:cubicBezTo>
                  <a:cubicBezTo>
                    <a:pt x="44" y="11"/>
                    <a:pt x="66" y="0"/>
                    <a:pt x="94" y="0"/>
                  </a:cubicBezTo>
                  <a:cubicBezTo>
                    <a:pt x="120" y="0"/>
                    <a:pt x="140" y="10"/>
                    <a:pt x="154" y="28"/>
                  </a:cubicBezTo>
                  <a:cubicBezTo>
                    <a:pt x="168" y="46"/>
                    <a:pt x="175" y="71"/>
                    <a:pt x="175" y="102"/>
                  </a:cubicBezTo>
                  <a:cubicBezTo>
                    <a:pt x="175" y="111"/>
                    <a:pt x="175" y="111"/>
                    <a:pt x="175" y="111"/>
                  </a:cubicBezTo>
                  <a:lnTo>
                    <a:pt x="20" y="111"/>
                  </a:lnTo>
                  <a:close/>
                  <a:moveTo>
                    <a:pt x="155" y="94"/>
                  </a:moveTo>
                  <a:cubicBezTo>
                    <a:pt x="154" y="70"/>
                    <a:pt x="148" y="51"/>
                    <a:pt x="138" y="38"/>
                  </a:cubicBezTo>
                  <a:cubicBezTo>
                    <a:pt x="127" y="24"/>
                    <a:pt x="112" y="18"/>
                    <a:pt x="93" y="18"/>
                  </a:cubicBezTo>
                  <a:cubicBezTo>
                    <a:pt x="74" y="18"/>
                    <a:pt x="57" y="24"/>
                    <a:pt x="44" y="37"/>
                  </a:cubicBezTo>
                  <a:cubicBezTo>
                    <a:pt x="32" y="50"/>
                    <a:pt x="24" y="69"/>
                    <a:pt x="21" y="94"/>
                  </a:cubicBezTo>
                  <a:lnTo>
                    <a:pt x="155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700866" y="1296296"/>
              <a:ext cx="949862" cy="1023380"/>
            </a:xfrm>
            <a:custGeom>
              <a:avLst/>
              <a:gdLst>
                <a:gd name="T0" fmla="*/ 254 w 273"/>
                <a:gd name="T1" fmla="*/ 293 h 293"/>
                <a:gd name="T2" fmla="*/ 254 w 273"/>
                <a:gd name="T3" fmla="*/ 85 h 293"/>
                <a:gd name="T4" fmla="*/ 256 w 273"/>
                <a:gd name="T5" fmla="*/ 42 h 293"/>
                <a:gd name="T6" fmla="*/ 255 w 273"/>
                <a:gd name="T7" fmla="*/ 42 h 293"/>
                <a:gd name="T8" fmla="*/ 245 w 273"/>
                <a:gd name="T9" fmla="*/ 67 h 293"/>
                <a:gd name="T10" fmla="*/ 141 w 273"/>
                <a:gd name="T11" fmla="*/ 293 h 293"/>
                <a:gd name="T12" fmla="*/ 134 w 273"/>
                <a:gd name="T13" fmla="*/ 293 h 293"/>
                <a:gd name="T14" fmla="*/ 30 w 273"/>
                <a:gd name="T15" fmla="*/ 68 h 293"/>
                <a:gd name="T16" fmla="*/ 20 w 273"/>
                <a:gd name="T17" fmla="*/ 41 h 293"/>
                <a:gd name="T18" fmla="*/ 19 w 273"/>
                <a:gd name="T19" fmla="*/ 41 h 293"/>
                <a:gd name="T20" fmla="*/ 20 w 273"/>
                <a:gd name="T21" fmla="*/ 80 h 293"/>
                <a:gd name="T22" fmla="*/ 20 w 273"/>
                <a:gd name="T23" fmla="*/ 293 h 293"/>
                <a:gd name="T24" fmla="*/ 0 w 273"/>
                <a:gd name="T25" fmla="*/ 293 h 293"/>
                <a:gd name="T26" fmla="*/ 0 w 273"/>
                <a:gd name="T27" fmla="*/ 0 h 293"/>
                <a:gd name="T28" fmla="*/ 19 w 273"/>
                <a:gd name="T29" fmla="*/ 0 h 293"/>
                <a:gd name="T30" fmla="*/ 128 w 273"/>
                <a:gd name="T31" fmla="*/ 236 h 293"/>
                <a:gd name="T32" fmla="*/ 130 w 273"/>
                <a:gd name="T33" fmla="*/ 241 h 293"/>
                <a:gd name="T34" fmla="*/ 133 w 273"/>
                <a:gd name="T35" fmla="*/ 248 h 293"/>
                <a:gd name="T36" fmla="*/ 137 w 273"/>
                <a:gd name="T37" fmla="*/ 260 h 293"/>
                <a:gd name="T38" fmla="*/ 139 w 273"/>
                <a:gd name="T39" fmla="*/ 260 h 293"/>
                <a:gd name="T40" fmla="*/ 141 w 273"/>
                <a:gd name="T41" fmla="*/ 253 h 293"/>
                <a:gd name="T42" fmla="*/ 148 w 273"/>
                <a:gd name="T43" fmla="*/ 234 h 293"/>
                <a:gd name="T44" fmla="*/ 255 w 273"/>
                <a:gd name="T45" fmla="*/ 0 h 293"/>
                <a:gd name="T46" fmla="*/ 273 w 273"/>
                <a:gd name="T47" fmla="*/ 0 h 293"/>
                <a:gd name="T48" fmla="*/ 273 w 273"/>
                <a:gd name="T49" fmla="*/ 293 h 293"/>
                <a:gd name="T50" fmla="*/ 254 w 273"/>
                <a:gd name="T5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93">
                  <a:moveTo>
                    <a:pt x="254" y="293"/>
                  </a:moveTo>
                  <a:cubicBezTo>
                    <a:pt x="254" y="85"/>
                    <a:pt x="254" y="85"/>
                    <a:pt x="254" y="85"/>
                  </a:cubicBezTo>
                  <a:cubicBezTo>
                    <a:pt x="254" y="80"/>
                    <a:pt x="255" y="65"/>
                    <a:pt x="256" y="4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1" y="53"/>
                    <a:pt x="248" y="61"/>
                    <a:pt x="245" y="67"/>
                  </a:cubicBezTo>
                  <a:cubicBezTo>
                    <a:pt x="141" y="293"/>
                    <a:pt x="141" y="293"/>
                    <a:pt x="141" y="293"/>
                  </a:cubicBezTo>
                  <a:cubicBezTo>
                    <a:pt x="134" y="293"/>
                    <a:pt x="134" y="293"/>
                    <a:pt x="134" y="293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6" y="61"/>
                    <a:pt x="23" y="52"/>
                    <a:pt x="20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54"/>
                    <a:pt x="20" y="67"/>
                    <a:pt x="20" y="80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8" y="236"/>
                    <a:pt x="128" y="236"/>
                    <a:pt x="128" y="236"/>
                  </a:cubicBezTo>
                  <a:cubicBezTo>
                    <a:pt x="129" y="237"/>
                    <a:pt x="130" y="239"/>
                    <a:pt x="130" y="241"/>
                  </a:cubicBezTo>
                  <a:cubicBezTo>
                    <a:pt x="131" y="243"/>
                    <a:pt x="132" y="246"/>
                    <a:pt x="133" y="248"/>
                  </a:cubicBezTo>
                  <a:cubicBezTo>
                    <a:pt x="134" y="252"/>
                    <a:pt x="136" y="256"/>
                    <a:pt x="137" y="260"/>
                  </a:cubicBezTo>
                  <a:cubicBezTo>
                    <a:pt x="139" y="260"/>
                    <a:pt x="139" y="260"/>
                    <a:pt x="139" y="260"/>
                  </a:cubicBezTo>
                  <a:cubicBezTo>
                    <a:pt x="141" y="253"/>
                    <a:pt x="141" y="253"/>
                    <a:pt x="141" y="253"/>
                  </a:cubicBezTo>
                  <a:cubicBezTo>
                    <a:pt x="141" y="253"/>
                    <a:pt x="143" y="246"/>
                    <a:pt x="148" y="234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293"/>
                    <a:pt x="273" y="293"/>
                    <a:pt x="273" y="293"/>
                  </a:cubicBezTo>
                  <a:lnTo>
                    <a:pt x="25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8875695" y="1296296"/>
              <a:ext cx="111748" cy="1023380"/>
            </a:xfrm>
            <a:custGeom>
              <a:avLst/>
              <a:gdLst>
                <a:gd name="T0" fmla="*/ 16 w 32"/>
                <a:gd name="T1" fmla="*/ 31 h 293"/>
                <a:gd name="T2" fmla="*/ 5 w 32"/>
                <a:gd name="T3" fmla="*/ 26 h 293"/>
                <a:gd name="T4" fmla="*/ 0 w 32"/>
                <a:gd name="T5" fmla="*/ 15 h 293"/>
                <a:gd name="T6" fmla="*/ 5 w 32"/>
                <a:gd name="T7" fmla="*/ 4 h 293"/>
                <a:gd name="T8" fmla="*/ 16 w 32"/>
                <a:gd name="T9" fmla="*/ 0 h 293"/>
                <a:gd name="T10" fmla="*/ 27 w 32"/>
                <a:gd name="T11" fmla="*/ 4 h 293"/>
                <a:gd name="T12" fmla="*/ 32 w 32"/>
                <a:gd name="T13" fmla="*/ 15 h 293"/>
                <a:gd name="T14" fmla="*/ 27 w 32"/>
                <a:gd name="T15" fmla="*/ 26 h 293"/>
                <a:gd name="T16" fmla="*/ 16 w 32"/>
                <a:gd name="T17" fmla="*/ 31 h 293"/>
                <a:gd name="T18" fmla="*/ 6 w 32"/>
                <a:gd name="T19" fmla="*/ 293 h 293"/>
                <a:gd name="T20" fmla="*/ 6 w 32"/>
                <a:gd name="T21" fmla="*/ 83 h 293"/>
                <a:gd name="T22" fmla="*/ 25 w 32"/>
                <a:gd name="T23" fmla="*/ 83 h 293"/>
                <a:gd name="T24" fmla="*/ 25 w 32"/>
                <a:gd name="T25" fmla="*/ 293 h 293"/>
                <a:gd name="T26" fmla="*/ 6 w 32"/>
                <a:gd name="T27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9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3"/>
                    <a:pt x="0" y="20"/>
                    <a:pt x="0" y="15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0" y="7"/>
                    <a:pt x="32" y="10"/>
                    <a:pt x="32" y="15"/>
                  </a:cubicBezTo>
                  <a:cubicBezTo>
                    <a:pt x="32" y="19"/>
                    <a:pt x="30" y="23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6" y="29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5" y="293"/>
                    <a:pt x="25" y="293"/>
                    <a:pt x="25" y="293"/>
                  </a:cubicBezTo>
                  <a:lnTo>
                    <a:pt x="6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9102133" y="1585960"/>
              <a:ext cx="567565" cy="733717"/>
            </a:xfrm>
            <a:custGeom>
              <a:avLst/>
              <a:gdLst>
                <a:gd name="T0" fmla="*/ 92 w 163"/>
                <a:gd name="T1" fmla="*/ 107 h 210"/>
                <a:gd name="T2" fmla="*/ 160 w 163"/>
                <a:gd name="T3" fmla="*/ 210 h 210"/>
                <a:gd name="T4" fmla="*/ 136 w 163"/>
                <a:gd name="T5" fmla="*/ 210 h 210"/>
                <a:gd name="T6" fmla="*/ 81 w 163"/>
                <a:gd name="T7" fmla="*/ 121 h 210"/>
                <a:gd name="T8" fmla="*/ 80 w 163"/>
                <a:gd name="T9" fmla="*/ 121 h 210"/>
                <a:gd name="T10" fmla="*/ 73 w 163"/>
                <a:gd name="T11" fmla="*/ 133 h 210"/>
                <a:gd name="T12" fmla="*/ 69 w 163"/>
                <a:gd name="T13" fmla="*/ 139 h 210"/>
                <a:gd name="T14" fmla="*/ 23 w 163"/>
                <a:gd name="T15" fmla="*/ 210 h 210"/>
                <a:gd name="T16" fmla="*/ 0 w 163"/>
                <a:gd name="T17" fmla="*/ 210 h 210"/>
                <a:gd name="T18" fmla="*/ 70 w 163"/>
                <a:gd name="T19" fmla="*/ 108 h 210"/>
                <a:gd name="T20" fmla="*/ 2 w 163"/>
                <a:gd name="T21" fmla="*/ 0 h 210"/>
                <a:gd name="T22" fmla="*/ 24 w 163"/>
                <a:gd name="T23" fmla="*/ 0 h 210"/>
                <a:gd name="T24" fmla="*/ 70 w 163"/>
                <a:gd name="T25" fmla="*/ 75 h 210"/>
                <a:gd name="T26" fmla="*/ 81 w 163"/>
                <a:gd name="T27" fmla="*/ 93 h 210"/>
                <a:gd name="T28" fmla="*/ 82 w 163"/>
                <a:gd name="T29" fmla="*/ 93 h 210"/>
                <a:gd name="T30" fmla="*/ 92 w 163"/>
                <a:gd name="T31" fmla="*/ 76 h 210"/>
                <a:gd name="T32" fmla="*/ 141 w 163"/>
                <a:gd name="T33" fmla="*/ 0 h 210"/>
                <a:gd name="T34" fmla="*/ 163 w 163"/>
                <a:gd name="T35" fmla="*/ 0 h 210"/>
                <a:gd name="T36" fmla="*/ 92 w 163"/>
                <a:gd name="T37" fmla="*/ 1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210">
                  <a:moveTo>
                    <a:pt x="92" y="107"/>
                  </a:moveTo>
                  <a:cubicBezTo>
                    <a:pt x="160" y="210"/>
                    <a:pt x="160" y="210"/>
                    <a:pt x="160" y="210"/>
                  </a:cubicBezTo>
                  <a:cubicBezTo>
                    <a:pt x="136" y="210"/>
                    <a:pt x="136" y="210"/>
                    <a:pt x="136" y="210"/>
                  </a:cubicBezTo>
                  <a:cubicBezTo>
                    <a:pt x="81" y="121"/>
                    <a:pt x="81" y="121"/>
                    <a:pt x="81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2" y="135"/>
                    <a:pt x="71" y="137"/>
                    <a:pt x="69" y="139"/>
                  </a:cubicBezTo>
                  <a:cubicBezTo>
                    <a:pt x="23" y="210"/>
                    <a:pt x="23" y="210"/>
                    <a:pt x="23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6" y="85"/>
                    <a:pt x="80" y="91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63" y="0"/>
                    <a:pt x="163" y="0"/>
                    <a:pt x="163" y="0"/>
                  </a:cubicBezTo>
                  <a:lnTo>
                    <a:pt x="92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76581" y="1697708"/>
              <a:ext cx="595502" cy="649905"/>
            </a:xfrm>
            <a:custGeom>
              <a:avLst/>
              <a:gdLst>
                <a:gd name="T0" fmla="*/ 0 w 405"/>
                <a:gd name="T1" fmla="*/ 442 h 442"/>
                <a:gd name="T2" fmla="*/ 364 w 405"/>
                <a:gd name="T3" fmla="*/ 269 h 442"/>
                <a:gd name="T4" fmla="*/ 405 w 405"/>
                <a:gd name="T5" fmla="*/ 0 h 442"/>
                <a:gd name="T6" fmla="*/ 0 w 405"/>
                <a:gd name="T7" fmla="*/ 423 h 442"/>
                <a:gd name="T8" fmla="*/ 0 w 405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42">
                  <a:moveTo>
                    <a:pt x="0" y="442"/>
                  </a:moveTo>
                  <a:lnTo>
                    <a:pt x="364" y="269"/>
                  </a:lnTo>
                  <a:lnTo>
                    <a:pt x="405" y="0"/>
                  </a:lnTo>
                  <a:lnTo>
                    <a:pt x="0" y="423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776581" y="1358052"/>
              <a:ext cx="595502" cy="905750"/>
            </a:xfrm>
            <a:custGeom>
              <a:avLst/>
              <a:gdLst>
                <a:gd name="T0" fmla="*/ 405 w 405"/>
                <a:gd name="T1" fmla="*/ 193 h 616"/>
                <a:gd name="T2" fmla="*/ 251 w 405"/>
                <a:gd name="T3" fmla="*/ 0 h 616"/>
                <a:gd name="T4" fmla="*/ 0 w 405"/>
                <a:gd name="T5" fmla="*/ 588 h 616"/>
                <a:gd name="T6" fmla="*/ 0 w 405"/>
                <a:gd name="T7" fmla="*/ 616 h 616"/>
                <a:gd name="T8" fmla="*/ 405 w 405"/>
                <a:gd name="T9" fmla="*/ 193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16">
                  <a:moveTo>
                    <a:pt x="405" y="193"/>
                  </a:moveTo>
                  <a:lnTo>
                    <a:pt x="251" y="0"/>
                  </a:lnTo>
                  <a:lnTo>
                    <a:pt x="0" y="588"/>
                  </a:lnTo>
                  <a:lnTo>
                    <a:pt x="0" y="616"/>
                  </a:lnTo>
                  <a:lnTo>
                    <a:pt x="40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776581" y="1131614"/>
              <a:ext cx="341127" cy="992503"/>
            </a:xfrm>
            <a:custGeom>
              <a:avLst/>
              <a:gdLst>
                <a:gd name="T0" fmla="*/ 232 w 232"/>
                <a:gd name="T1" fmla="*/ 133 h 675"/>
                <a:gd name="T2" fmla="*/ 59 w 232"/>
                <a:gd name="T3" fmla="*/ 0 h 675"/>
                <a:gd name="T4" fmla="*/ 0 w 232"/>
                <a:gd name="T5" fmla="*/ 635 h 675"/>
                <a:gd name="T6" fmla="*/ 0 w 232"/>
                <a:gd name="T7" fmla="*/ 675 h 675"/>
                <a:gd name="T8" fmla="*/ 232 w 232"/>
                <a:gd name="T9" fmla="*/ 133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675">
                  <a:moveTo>
                    <a:pt x="232" y="133"/>
                  </a:moveTo>
                  <a:lnTo>
                    <a:pt x="59" y="0"/>
                  </a:lnTo>
                  <a:lnTo>
                    <a:pt x="0" y="635"/>
                  </a:lnTo>
                  <a:lnTo>
                    <a:pt x="0" y="675"/>
                  </a:lnTo>
                  <a:lnTo>
                    <a:pt x="232" y="1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1903179" y="1071329"/>
              <a:ext cx="845465" cy="1392444"/>
            </a:xfrm>
            <a:custGeom>
              <a:avLst/>
              <a:gdLst>
                <a:gd name="T0" fmla="*/ 0 w 243"/>
                <a:gd name="T1" fmla="*/ 41 h 398"/>
                <a:gd name="T2" fmla="*/ 0 w 243"/>
                <a:gd name="T3" fmla="*/ 357 h 398"/>
                <a:gd name="T4" fmla="*/ 243 w 243"/>
                <a:gd name="T5" fmla="*/ 398 h 398"/>
                <a:gd name="T6" fmla="*/ 243 w 243"/>
                <a:gd name="T7" fmla="*/ 0 h 398"/>
                <a:gd name="T8" fmla="*/ 0 w 243"/>
                <a:gd name="T9" fmla="*/ 41 h 398"/>
                <a:gd name="T10" fmla="*/ 178 w 243"/>
                <a:gd name="T11" fmla="*/ 288 h 398"/>
                <a:gd name="T12" fmla="*/ 150 w 243"/>
                <a:gd name="T13" fmla="*/ 286 h 398"/>
                <a:gd name="T14" fmla="*/ 150 w 243"/>
                <a:gd name="T15" fmla="*/ 156 h 398"/>
                <a:gd name="T16" fmla="*/ 118 w 243"/>
                <a:gd name="T17" fmla="*/ 284 h 398"/>
                <a:gd name="T18" fmla="*/ 99 w 243"/>
                <a:gd name="T19" fmla="*/ 282 h 398"/>
                <a:gd name="T20" fmla="*/ 69 w 243"/>
                <a:gd name="T21" fmla="*/ 165 h 398"/>
                <a:gd name="T22" fmla="*/ 69 w 243"/>
                <a:gd name="T23" fmla="*/ 279 h 398"/>
                <a:gd name="T24" fmla="*/ 49 w 243"/>
                <a:gd name="T25" fmla="*/ 278 h 398"/>
                <a:gd name="T26" fmla="*/ 49 w 243"/>
                <a:gd name="T27" fmla="*/ 128 h 398"/>
                <a:gd name="T28" fmla="*/ 84 w 243"/>
                <a:gd name="T29" fmla="*/ 125 h 398"/>
                <a:gd name="T30" fmla="*/ 109 w 243"/>
                <a:gd name="T31" fmla="*/ 236 h 398"/>
                <a:gd name="T32" fmla="*/ 136 w 243"/>
                <a:gd name="T33" fmla="*/ 121 h 398"/>
                <a:gd name="T34" fmla="*/ 178 w 243"/>
                <a:gd name="T35" fmla="*/ 118 h 398"/>
                <a:gd name="T36" fmla="*/ 178 w 243"/>
                <a:gd name="T37" fmla="*/ 28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3" h="398">
                  <a:moveTo>
                    <a:pt x="0" y="41"/>
                  </a:moveTo>
                  <a:cubicBezTo>
                    <a:pt x="0" y="357"/>
                    <a:pt x="0" y="357"/>
                    <a:pt x="0" y="357"/>
                  </a:cubicBezTo>
                  <a:cubicBezTo>
                    <a:pt x="243" y="398"/>
                    <a:pt x="243" y="398"/>
                    <a:pt x="243" y="398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0" y="41"/>
                  </a:lnTo>
                  <a:close/>
                  <a:moveTo>
                    <a:pt x="178" y="288"/>
                  </a:moveTo>
                  <a:cubicBezTo>
                    <a:pt x="150" y="286"/>
                    <a:pt x="150" y="286"/>
                    <a:pt x="150" y="286"/>
                  </a:cubicBezTo>
                  <a:cubicBezTo>
                    <a:pt x="150" y="156"/>
                    <a:pt x="150" y="156"/>
                    <a:pt x="150" y="156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99" y="282"/>
                    <a:pt x="99" y="282"/>
                    <a:pt x="99" y="282"/>
                  </a:cubicBezTo>
                  <a:cubicBezTo>
                    <a:pt x="69" y="165"/>
                    <a:pt x="69" y="165"/>
                    <a:pt x="69" y="165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49" y="278"/>
                    <a:pt x="49" y="278"/>
                    <a:pt x="49" y="27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84" y="125"/>
                    <a:pt x="108" y="228"/>
                    <a:pt x="109" y="236"/>
                  </a:cubicBezTo>
                  <a:cubicBezTo>
                    <a:pt x="136" y="121"/>
                    <a:pt x="136" y="121"/>
                    <a:pt x="136" y="121"/>
                  </a:cubicBezTo>
                  <a:cubicBezTo>
                    <a:pt x="178" y="118"/>
                    <a:pt x="178" y="118"/>
                    <a:pt x="178" y="118"/>
                  </a:cubicBezTo>
                  <a:lnTo>
                    <a:pt x="17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6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09542"/>
            <a:ext cx="10240454" cy="997196"/>
          </a:xfrm>
        </p:spPr>
        <p:txBody>
          <a:bodyPr anchor="b" anchorCtr="0"/>
          <a:lstStyle>
            <a:lvl1pPr>
              <a:defRPr sz="7198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1727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2455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3419845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412742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01363311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15841130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4171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718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44669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7887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9022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798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869302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68583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5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30600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91566"/>
            <a:ext cx="5157787" cy="513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91566"/>
            <a:ext cx="5183188" cy="513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46D7A973-7D75-45B0-B21B-7254D161CBC1}" type="datetimeFigureOut">
              <a:rPr lang="en-US" smtClean="0">
                <a:solidFill>
                  <a:srgbClr val="FFFFFF"/>
                </a:solidFill>
              </a:rPr>
              <a:pPr defTabSz="914367"/>
              <a:t>12/19/2019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D8611120-9F7C-417E-8C6A-6D0CD6BA781D}" type="slidenum">
              <a:rPr lang="en-US" smtClean="0">
                <a:solidFill>
                  <a:srgbClr val="FFFFFF"/>
                </a:solidFill>
              </a:rPr>
              <a:pPr defTabSz="914367"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0849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46D7A973-7D75-45B0-B21B-7254D161CBC1}" type="datetimeFigureOut">
              <a:rPr lang="en-US" smtClean="0">
                <a:solidFill>
                  <a:srgbClr val="FFFFFF"/>
                </a:solidFill>
              </a:rPr>
              <a:pPr defTabSz="914367"/>
              <a:t>12/19/2019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D8611120-9F7C-417E-8C6A-6D0CD6BA781D}" type="slidenum">
              <a:rPr lang="en-US" smtClean="0">
                <a:solidFill>
                  <a:srgbClr val="FFFFFF"/>
                </a:solidFill>
              </a:rPr>
              <a:pPr defTabSz="914367"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7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3" y="4343400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8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98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4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598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4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3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671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3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71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09" indent="-284109">
              <a:buFont typeface="Wingdings" pitchFamily="2" charset="2"/>
              <a:buChar char=""/>
              <a:defRPr sz="4000"/>
            </a:lvl1pPr>
            <a:lvl2pPr marL="517426" indent="-233318">
              <a:buFont typeface="Wingdings" pitchFamily="2" charset="2"/>
              <a:buChar char=""/>
              <a:defRPr>
                <a:latin typeface="+mn-lt"/>
              </a:defRPr>
            </a:lvl2pPr>
            <a:lvl3pPr marL="741221" indent="-22379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225" indent="-173004">
              <a:buFont typeface="Wingdings" pitchFamily="2" charset="2"/>
              <a:buChar char=""/>
              <a:defRPr>
                <a:latin typeface="+mn-lt"/>
              </a:defRPr>
            </a:lvl4pPr>
            <a:lvl5pPr marL="1087229" indent="-17300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894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5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18" indent="0">
              <a:buNone/>
              <a:defRPr sz="2000"/>
            </a:lvl3pPr>
            <a:lvl4pPr marL="457112" indent="0">
              <a:buNone/>
              <a:defRPr sz="2000"/>
            </a:lvl4pPr>
            <a:lvl5pPr marL="693604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2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4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18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28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25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045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5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1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2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4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18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28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25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957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5" y="1447800"/>
            <a:ext cx="5396366" cy="2351413"/>
          </a:xfrm>
        </p:spPr>
        <p:txBody>
          <a:bodyPr>
            <a:spAutoFit/>
          </a:bodyPr>
          <a:lstStyle>
            <a:lvl1pPr marL="292044" indent="-292044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00" indent="-228556">
              <a:defRPr sz="2000"/>
            </a:lvl2pPr>
            <a:lvl3pPr marL="685668" indent="-165068">
              <a:tabLst/>
              <a:defRPr sz="2000"/>
            </a:lvl3pPr>
            <a:lvl4pPr marL="863435" indent="-177766">
              <a:defRPr/>
            </a:lvl4pPr>
            <a:lvl5pPr marL="1028502" indent="-16506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2" y="1447800"/>
            <a:ext cx="5396366" cy="2762808"/>
          </a:xfrm>
        </p:spPr>
        <p:txBody>
          <a:bodyPr>
            <a:spAutoFit/>
          </a:bodyPr>
          <a:lstStyle>
            <a:lvl1pPr marL="339660" indent="-339660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879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435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2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268" indent="-342834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44" marR="0" lvl="0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044" marR="0" lvl="1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44" marR="0" lvl="2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44" marR="0" lvl="3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44" marR="0" lvl="4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11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0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6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9" y="2360613"/>
            <a:ext cx="10515600" cy="2583086"/>
          </a:xfrm>
        </p:spPr>
        <p:txBody>
          <a:bodyPr/>
          <a:lstStyle>
            <a:lvl2pPr>
              <a:defRPr sz="1400"/>
            </a:lvl2pPr>
            <a:lvl3pPr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60614" y="1743721"/>
            <a:ext cx="4733925" cy="5127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700">
                <a:latin typeface="Segoe UI Semibold"/>
                <a:cs typeface="Segoe UI Semibold"/>
              </a:defRPr>
            </a:lvl1pPr>
            <a:lvl2pPr marL="457200" indent="0">
              <a:buFontTx/>
              <a:buNone/>
              <a:defRPr sz="1600">
                <a:latin typeface="Segoe UI Semibold"/>
                <a:cs typeface="Segoe UI Semibold"/>
              </a:defRPr>
            </a:lvl2pPr>
            <a:lvl3pPr marL="914400" indent="0">
              <a:buFontTx/>
              <a:buNone/>
              <a:defRPr sz="1600">
                <a:latin typeface="Segoe UI Semibold"/>
                <a:cs typeface="Segoe UI Semibold"/>
              </a:defRPr>
            </a:lvl3pPr>
            <a:lvl4pPr marL="1371600" indent="0">
              <a:buFontTx/>
              <a:buNone/>
              <a:defRPr sz="1600">
                <a:latin typeface="Segoe UI Semibold"/>
                <a:cs typeface="Segoe UI Semibold"/>
              </a:defRPr>
            </a:lvl4pPr>
            <a:lvl5pPr marL="1828800" indent="0">
              <a:buFontTx/>
              <a:buNone/>
              <a:defRPr sz="1600">
                <a:latin typeface="Segoe UI Semibold"/>
                <a:cs typeface="Segoe UI Semi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413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36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7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0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31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67" y="6014914"/>
            <a:ext cx="1739313" cy="8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9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57250"/>
            <a:ext cx="12192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5" y="1358054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98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5" y="4343401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2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36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61043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55941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0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6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97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35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09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200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5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34" indent="-34283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529" indent="-28569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225" indent="-28569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781" indent="-22855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337" indent="-22855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916595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7000" y="1743319"/>
            <a:ext cx="5181600" cy="4351338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15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080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1" y="227852"/>
            <a:ext cx="11581784" cy="64899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776" y="956214"/>
            <a:ext cx="11581100" cy="501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36" baseline="0"/>
            </a:lvl1pPr>
            <a:lvl2pPr marL="336017" indent="0">
              <a:buNone/>
              <a:defRPr/>
            </a:lvl2pPr>
            <a:lvl3pPr marL="560029" indent="0">
              <a:buNone/>
              <a:defRPr/>
            </a:lvl3pPr>
            <a:lvl4pPr marL="784040" indent="0">
              <a:buNone/>
              <a:defRPr/>
            </a:lvl4pPr>
            <a:lvl5pPr marL="1008050" indent="0">
              <a:buNone/>
              <a:defRPr/>
            </a:lvl5pPr>
          </a:lstStyle>
          <a:p>
            <a:pPr lvl="0"/>
            <a:r>
              <a:rPr lang="en-US" dirty="0"/>
              <a:t>Sub-header (change to primary color)</a:t>
            </a:r>
          </a:p>
        </p:txBody>
      </p:sp>
    </p:spTree>
    <p:extLst>
      <p:ext uri="{BB962C8B-B14F-4D97-AF65-F5344CB8AC3E}">
        <p14:creationId xmlns:p14="http://schemas.microsoft.com/office/powerpoint/2010/main" val="406435567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902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09542"/>
            <a:ext cx="10240454" cy="997196"/>
          </a:xfrm>
        </p:spPr>
        <p:txBody>
          <a:bodyPr anchor="b" anchorCtr="0"/>
          <a:lstStyle>
            <a:lvl1pPr>
              <a:defRPr sz="7198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6392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819604"/>
            <a:ext cx="11151917" cy="1218795"/>
          </a:xfrm>
        </p:spPr>
        <p:txBody>
          <a:bodyPr anchor="b" anchorCtr="0"/>
          <a:lstStyle>
            <a:lvl1pPr>
              <a:defRPr sz="8798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5089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3" y="4343400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392" y="2739678"/>
            <a:ext cx="10248394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598" b="0" kern="1200" cap="none" spc="-4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392" y="1447800"/>
            <a:ext cx="10240454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598" spc="-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2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231730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4500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231730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330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284109" indent="-284109">
              <a:buFont typeface="Wingdings" pitchFamily="2" charset="2"/>
              <a:buChar char=""/>
              <a:defRPr sz="4000"/>
            </a:lvl1pPr>
            <a:lvl2pPr marL="517426" indent="-233318">
              <a:buFont typeface="Wingdings" pitchFamily="2" charset="2"/>
              <a:buChar char=""/>
              <a:defRPr>
                <a:latin typeface="+mn-lt"/>
              </a:defRPr>
            </a:lvl2pPr>
            <a:lvl3pPr marL="741221" indent="-22379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225" indent="-173004">
              <a:buFont typeface="Wingdings" pitchFamily="2" charset="2"/>
              <a:buChar char=""/>
              <a:defRPr>
                <a:latin typeface="+mn-lt"/>
              </a:defRPr>
            </a:lvl4pPr>
            <a:lvl5pPr marL="1087229" indent="-17300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10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5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/>
            </a:lvl2pPr>
            <a:lvl3pPr marL="233318" indent="0">
              <a:buNone/>
              <a:defRPr sz="2000"/>
            </a:lvl3pPr>
            <a:lvl4pPr marL="457112" indent="0">
              <a:buNone/>
              <a:defRPr sz="2000"/>
            </a:lvl4pPr>
            <a:lvl5pPr marL="693604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2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4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18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28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25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05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3935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8923" y="3416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51931" y="1812940"/>
            <a:ext cx="772668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2774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835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1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112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604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9562" y="1447801"/>
            <a:ext cx="5396366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4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18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28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256" marR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marL="0" marR="0" lvl="2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Third level</a:t>
            </a:r>
          </a:p>
          <a:p>
            <a:pPr marL="0" marR="0" lvl="3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Fourth level</a:t>
            </a:r>
          </a:p>
          <a:p>
            <a:pPr marL="0" marR="0" lvl="4" indent="0" algn="l" defTabSz="91418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65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0835" y="1447800"/>
            <a:ext cx="5396366" cy="2351413"/>
          </a:xfrm>
        </p:spPr>
        <p:txBody>
          <a:bodyPr>
            <a:spAutoFit/>
          </a:bodyPr>
          <a:lstStyle>
            <a:lvl1pPr marL="292044" indent="-292044">
              <a:spcBef>
                <a:spcPts val="12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20600" indent="-228556">
              <a:defRPr sz="2000"/>
            </a:lvl2pPr>
            <a:lvl3pPr marL="685668" indent="-165068">
              <a:tabLst/>
              <a:defRPr sz="2000"/>
            </a:lvl3pPr>
            <a:lvl4pPr marL="863435" indent="-177766">
              <a:defRPr/>
            </a:lvl4pPr>
            <a:lvl5pPr marL="1028502" indent="-16506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79562" y="1447800"/>
            <a:ext cx="5396366" cy="2762808"/>
          </a:xfrm>
        </p:spPr>
        <p:txBody>
          <a:bodyPr>
            <a:spAutoFit/>
          </a:bodyPr>
          <a:lstStyle>
            <a:lvl1pPr marL="339660" indent="-339660"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lang="en-US" sz="3600" kern="1200" spc="-7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34879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63435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2" indent="-342834">
              <a:defRPr lang="en-US" sz="20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06268" indent="-342834">
              <a:defRPr lang="en-US" sz="20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92044" marR="0" lvl="0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292044" marR="0" lvl="1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92044" marR="0" lvl="2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92044" marR="0" lvl="3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92044" marR="0" lvl="4" indent="-292044" algn="l" defTabSz="91418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3942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0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4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7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26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7" y="0"/>
            <a:ext cx="598802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233764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760" y="1681905"/>
            <a:ext cx="5486169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0"/>
            <a:ext cx="622144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8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1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81670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67" y="6014914"/>
            <a:ext cx="1739313" cy="8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19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1" y="857250"/>
            <a:ext cx="12192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835" y="1358054"/>
            <a:ext cx="11155093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398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520835" y="6399557"/>
            <a:ext cx="560832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914188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914188"/>
              <a:t>‹Nº›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835" y="4343401"/>
            <a:ext cx="11155093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398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916" y="6021143"/>
            <a:ext cx="1763729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78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512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Accent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/>
          <p:cNvSpPr/>
          <p:nvPr userDrawn="1"/>
        </p:nvSpPr>
        <p:spPr>
          <a:xfrm>
            <a:off x="254950" y="262784"/>
            <a:ext cx="11682101" cy="2077107"/>
          </a:xfrm>
          <a:prstGeom prst="rect">
            <a:avLst/>
          </a:prstGeom>
          <a:gradFill>
            <a:gsLst>
              <a:gs pos="100000">
                <a:srgbClr val="FF5900"/>
              </a:gs>
              <a:gs pos="18000">
                <a:srgbClr val="D24726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15636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2729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55941"/>
            <a:ext cx="12192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453" y="1447800"/>
            <a:ext cx="11155093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66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297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35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09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8687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20835" y="228601"/>
            <a:ext cx="11155093" cy="664797"/>
          </a:xfrm>
        </p:spPr>
        <p:txBody>
          <a:bodyPr/>
          <a:lstStyle>
            <a:lvl1pPr>
              <a:defRPr sz="48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519248" y="1447799"/>
            <a:ext cx="11151917" cy="2043636"/>
          </a:xfrm>
          <a:prstGeom prst="rect">
            <a:avLst/>
          </a:prstGeom>
        </p:spPr>
        <p:txBody>
          <a:bodyPr/>
          <a:lstStyle>
            <a:lvl1pPr marL="342834" indent="-342834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529" indent="-28569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225" indent="-28569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2781" indent="-22855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337" indent="-228556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6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065761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3643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1" y="227852"/>
            <a:ext cx="11581784" cy="64899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776" y="956214"/>
            <a:ext cx="11581100" cy="501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36" baseline="0"/>
            </a:lvl1pPr>
            <a:lvl2pPr marL="336017" indent="0">
              <a:buNone/>
              <a:defRPr/>
            </a:lvl2pPr>
            <a:lvl3pPr marL="560029" indent="0">
              <a:buNone/>
              <a:defRPr/>
            </a:lvl3pPr>
            <a:lvl4pPr marL="784040" indent="0">
              <a:buNone/>
              <a:defRPr/>
            </a:lvl4pPr>
            <a:lvl5pPr marL="1008050" indent="0">
              <a:buNone/>
              <a:defRPr/>
            </a:lvl5pPr>
          </a:lstStyle>
          <a:p>
            <a:pPr lvl="0"/>
            <a:r>
              <a:rPr lang="en-US" dirty="0"/>
              <a:t>Sub-header (change to primary color)</a:t>
            </a:r>
          </a:p>
        </p:txBody>
      </p:sp>
    </p:spTree>
    <p:extLst>
      <p:ext uri="{BB962C8B-B14F-4D97-AF65-F5344CB8AC3E}">
        <p14:creationId xmlns:p14="http://schemas.microsoft.com/office/powerpoint/2010/main" val="97649812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265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9967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0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solidFill>
            <a:srgbClr val="004B50"/>
          </a:solidFill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5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1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2204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003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632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48712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411593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85813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6534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05537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0023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1451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416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021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352901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906781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68034334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1840826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99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8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53080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68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What is SharePoint 20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" y="1162050"/>
            <a:ext cx="12161768" cy="4514850"/>
          </a:xfrm>
          <a:prstGeom prst="rect">
            <a:avLst/>
          </a:prstGeom>
          <a:solidFill>
            <a:srgbClr val="DDF0EA"/>
          </a:solidFill>
        </p:spPr>
      </p:pic>
    </p:spTree>
    <p:extLst>
      <p:ext uri="{BB962C8B-B14F-4D97-AF65-F5344CB8AC3E}">
        <p14:creationId xmlns:p14="http://schemas.microsoft.com/office/powerpoint/2010/main" val="32629836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5019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18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0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584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6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91566"/>
            <a:ext cx="5157787" cy="513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91566"/>
            <a:ext cx="5183188" cy="513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46D7A973-7D75-45B0-B21B-7254D161CBC1}" type="datetimeFigureOut">
              <a:rPr lang="en-US" smtClean="0">
                <a:solidFill>
                  <a:srgbClr val="FFFFFF"/>
                </a:solidFill>
              </a:rPr>
              <a:pPr defTabSz="914367"/>
              <a:t>12/19/2019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D8611120-9F7C-417E-8C6A-6D0CD6BA781D}" type="slidenum">
              <a:rPr lang="en-US" smtClean="0">
                <a:solidFill>
                  <a:srgbClr val="FFFFFF"/>
                </a:solidFill>
              </a:rPr>
              <a:pPr defTabSz="914367"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914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595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46D7A973-7D75-45B0-B21B-7254D161CBC1}" type="datetimeFigureOut">
              <a:rPr lang="en-US" smtClean="0">
                <a:solidFill>
                  <a:srgbClr val="FFFFFF"/>
                </a:solidFill>
              </a:rPr>
              <a:pPr defTabSz="914367"/>
              <a:t>12/19/2019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367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367"/>
            <a:fld id="{D8611120-9F7C-417E-8C6A-6D0CD6BA781D}" type="slidenum">
              <a:rPr lang="en-US" smtClean="0">
                <a:solidFill>
                  <a:srgbClr val="FFFFFF"/>
                </a:solidFill>
              </a:rPr>
              <a:pPr defTabSz="914367"/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861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solidFill>
            <a:srgbClr val="004B50"/>
          </a:solidFill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56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004B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0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8214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95634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4319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876799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96128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0961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2416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994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1932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6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8000">
                <a:srgbClr val="F5F5F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679" y="352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19" y="2354538"/>
            <a:ext cx="10515600" cy="3542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4434" y="1428247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/>
          <p:cNvSpPr txBox="1">
            <a:spLocks/>
          </p:cNvSpPr>
          <p:nvPr userDrawn="1"/>
        </p:nvSpPr>
        <p:spPr>
          <a:xfrm>
            <a:off x="564664" y="1796817"/>
            <a:ext cx="5206795" cy="67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700" b="0" dirty="0">
                <a:latin typeface="Segoe UI Semibold"/>
                <a:cs typeface="Segoe UI Semibold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89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52" r:id="rId3"/>
    <p:sldLayoutId id="2147483668" r:id="rId4"/>
    <p:sldLayoutId id="2147483666" r:id="rId5"/>
    <p:sldLayoutId id="2147483672" r:id="rId6"/>
    <p:sldLayoutId id="21474838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1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5" y="1447800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8" r:id="rId23"/>
  </p:sldLayoutIdLst>
  <p:transition>
    <p:fade/>
  </p:transition>
  <p:hf hdr="0" ftr="0" dt="0"/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660" marR="0" indent="-339660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978" marR="0" indent="-233318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359" marR="0" indent="-225382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359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090" marR="0" indent="-231730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472" marR="0" indent="-225382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472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5" y="1447800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947" r:id="rId25"/>
  </p:sldLayoutIdLst>
  <p:transition>
    <p:fade/>
  </p:transition>
  <p:hf hdr="0" ftr="0" dt="0"/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660" marR="0" indent="-339660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978" marR="0" indent="-233318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359" marR="0" indent="-225382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359" algn="l"/>
        </a:tabLst>
        <a:defRPr sz="24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090" marR="0" indent="-231730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472" marR="0" indent="-225382" algn="l" defTabSz="91418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472" algn="l"/>
        </a:tabLst>
        <a:defRPr sz="20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8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846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  <p:sldLayoutId id="2147483853" r:id="rId29"/>
  </p:sldLayoutIdLst>
  <p:transition>
    <p:fade/>
  </p:transition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8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</p:sldLayoutIdLst>
  <p:transition>
    <p:fade/>
  </p:transition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0613"/>
            <a:ext cx="4591050" cy="258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8403D-E511-4808-AA1E-2F6BD387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HubSite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8EED70-8C58-46D7-A924-D38FC079927B}"/>
              </a:ext>
            </a:extLst>
          </p:cNvPr>
          <p:cNvSpPr txBox="1"/>
          <p:nvPr/>
        </p:nvSpPr>
        <p:spPr>
          <a:xfrm>
            <a:off x="876300" y="1943100"/>
            <a:ext cx="10515600" cy="422238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s-MX" sz="2000" dirty="0">
                <a:latin typeface="Segoe UI Semibold"/>
                <a:cs typeface="Segoe UI Semibold"/>
              </a:rPr>
              <a:t>SharePoint los sitios de concentrador le ayudan a satisfacer las necesidades de su organización al conectar y organizar sitios en función de su proyecto, Departamento, división, región, etc., lo que facilita:</a:t>
            </a:r>
          </a:p>
          <a:p>
            <a:endParaRPr lang="es-MX" sz="2000" dirty="0">
              <a:latin typeface="Segoe UI Semibold"/>
              <a:cs typeface="Segoe UI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Segoe UI Semibold"/>
                <a:cs typeface="Segoe UI Semibold"/>
              </a:rPr>
              <a:t>Descubrir contenido relacionado, como noticias y otras actividades del sitio,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Segoe UI Semibold"/>
              <a:cs typeface="Segoe UI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Segoe UI Semibold"/>
                <a:cs typeface="Segoe UI Semibold"/>
              </a:rPr>
              <a:t>Aplicar la navegación y la marca comunes en los sitios asociados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Segoe UI Semibold"/>
              <a:cs typeface="Segoe UI Semi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Segoe UI Semibold"/>
                <a:cs typeface="Segoe UI Semibold"/>
              </a:rPr>
              <a:t>Buscar en todos los sitios asociados.</a:t>
            </a:r>
            <a:endParaRPr lang="es-MX" sz="20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0303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269239" y="2531020"/>
            <a:ext cx="11653523" cy="1795962"/>
          </a:xfrm>
          <a:prstGeom prst="rect">
            <a:avLst/>
          </a:prstGeom>
          <a:noFill/>
        </p:spPr>
        <p:txBody>
          <a:bodyPr vert="horz" wrap="square" lIns="143428" tIns="89642" rIns="143428" bIns="89642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800" b="0" kern="120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defRPr/>
            </a:pPr>
            <a:r>
              <a:rPr lang="en-US" sz="8627" spc="-98" dirty="0">
                <a:gradFill>
                  <a:gsLst>
                    <a:gs pos="91241">
                      <a:srgbClr val="FFFFFF"/>
                    </a:gs>
                    <a:gs pos="57000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79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0890"/>
          <a:stretch/>
        </p:blipFill>
        <p:spPr>
          <a:xfrm>
            <a:off x="773721" y="4942156"/>
            <a:ext cx="4740666" cy="12096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7770" y="1803400"/>
            <a:ext cx="10515600" cy="10851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800" dirty="0" err="1"/>
              <a:t>Niveles</a:t>
            </a:r>
            <a:r>
              <a:rPr lang="en-US" sz="5800" dirty="0"/>
              <a:t> de </a:t>
            </a:r>
            <a:r>
              <a:rPr lang="en-US" sz="5800" dirty="0" err="1"/>
              <a:t>Permisos</a:t>
            </a:r>
            <a:r>
              <a:rPr lang="en-US" sz="5800" dirty="0"/>
              <a:t> SharePoint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55" y="5201718"/>
            <a:ext cx="1061316" cy="846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24" y="5201718"/>
            <a:ext cx="3892062" cy="831931"/>
          </a:xfrm>
          <a:prstGeom prst="rect">
            <a:avLst/>
          </a:prstGeom>
        </p:spPr>
      </p:pic>
      <p:sp>
        <p:nvSpPr>
          <p:cNvPr id="15" name="Title 4"/>
          <p:cNvSpPr txBox="1">
            <a:spLocks/>
          </p:cNvSpPr>
          <p:nvPr/>
        </p:nvSpPr>
        <p:spPr>
          <a:xfrm>
            <a:off x="737770" y="2983994"/>
            <a:ext cx="10515600" cy="16031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Ing. Ubaldo Hernández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73721" y="2983994"/>
            <a:ext cx="73574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14563"/>
            <a:ext cx="4795838" cy="2428875"/>
          </a:xfrm>
        </p:spPr>
        <p:txBody>
          <a:bodyPr/>
          <a:lstStyle/>
          <a:p>
            <a:pPr marL="224097" indent="-224097"/>
            <a:r>
              <a:rPr lang="en-US" dirty="0">
                <a:solidFill>
                  <a:schemeClr val="bg1"/>
                </a:solidFill>
              </a:rPr>
              <a:t>“Failing to plan is planning to fail.”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sz="2745" dirty="0">
                <a:solidFill>
                  <a:schemeClr val="bg1"/>
                </a:solidFill>
              </a:rPr>
              <a:t>— Alan </a:t>
            </a:r>
            <a:r>
              <a:rPr lang="en-US" sz="2745" dirty="0" err="1">
                <a:solidFill>
                  <a:schemeClr val="bg1"/>
                </a:solidFill>
              </a:rPr>
              <a:t>Lakein</a:t>
            </a:r>
            <a:endParaRPr lang="en-US" sz="2745" dirty="0">
              <a:solidFill>
                <a:schemeClr val="bg1"/>
              </a:solidFill>
            </a:endParaRPr>
          </a:p>
        </p:txBody>
      </p:sp>
      <p:pic>
        <p:nvPicPr>
          <p:cNvPr id="3" name="Picture Placeholder 2" descr="There is a bicycle tire locked to a pole. The bike has been stolen." title="Bicycle tire locked to a pole - no bike attached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7"/>
          <a:stretch/>
        </p:blipFill>
        <p:spPr>
          <a:xfrm>
            <a:off x="5335588" y="9525"/>
            <a:ext cx="6856412" cy="6856413"/>
          </a:xfrm>
        </p:spPr>
      </p:pic>
    </p:spTree>
    <p:extLst>
      <p:ext uri="{BB962C8B-B14F-4D97-AF65-F5344CB8AC3E}">
        <p14:creationId xmlns:p14="http://schemas.microsoft.com/office/powerpoint/2010/main" val="27402292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70909" y="1639468"/>
            <a:ext cx="6019800" cy="452479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182880" tIns="182880" rIns="182880" bIns="18288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2597">
              <a:spcBef>
                <a:spcPts val="1020"/>
              </a:spcBef>
            </a:pP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 de los </a:t>
            </a:r>
            <a:r>
              <a:rPr lang="en-US" sz="32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proyectos</a:t>
            </a: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2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</a:t>
            </a: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SharePoint </a:t>
            </a:r>
            <a:r>
              <a:rPr lang="en-US" sz="32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fallan</a:t>
            </a:r>
            <a:endParaRPr lang="en-US" sz="32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defTabSz="932597">
              <a:spcBef>
                <a:spcPts val="1020"/>
              </a:spcBef>
            </a:pP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Las </a:t>
            </a:r>
            <a:r>
              <a:rPr lang="es-MX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razones</a:t>
            </a: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mas </a:t>
            </a:r>
            <a:r>
              <a:rPr lang="es-419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comunes</a:t>
            </a:r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914400" lvl="2" indent="-457200" defTabSz="932597">
              <a:spcBef>
                <a:spcPts val="1020"/>
              </a:spcBef>
            </a:pP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Inadecuado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entrenamiento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usuarios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(67%)</a:t>
            </a:r>
          </a:p>
          <a:p>
            <a:pPr marL="914400" lvl="2" indent="-457200" defTabSz="932597">
              <a:spcBef>
                <a:spcPts val="1020"/>
              </a:spcBef>
            </a:pP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Dificultad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uso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(66%)</a:t>
            </a:r>
          </a:p>
          <a:p>
            <a:pPr marL="914400" lvl="2" indent="-457200" defTabSz="932597">
              <a:spcBef>
                <a:spcPts val="1020"/>
              </a:spcBef>
            </a:pP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Falta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apoyo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especializado</a:t>
            </a:r>
            <a:r>
              <a:rPr lang="en-US" sz="28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(64%)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DD252E-A0D1-48E8-86F1-43082CF1B353}"/>
              </a:ext>
            </a:extLst>
          </p:cNvPr>
          <p:cNvSpPr txBox="1">
            <a:spLocks/>
          </p:cNvSpPr>
          <p:nvPr/>
        </p:nvSpPr>
        <p:spPr>
          <a:xfrm>
            <a:off x="6121833" y="1639468"/>
            <a:ext cx="5979900" cy="452479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182880" tIns="182880" rIns="182880" bIns="18288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32597">
              <a:spcBef>
                <a:spcPts val="1020"/>
              </a:spcBef>
            </a:pPr>
            <a:r>
              <a:rPr lang="es-MX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 58% de los usuarios informa sobre problemas de administración de cambios</a:t>
            </a:r>
          </a:p>
          <a:p>
            <a:pPr marL="457200" indent="-457200" defTabSz="932597">
              <a:spcBef>
                <a:spcPts val="1020"/>
              </a:spcBef>
            </a:pPr>
            <a:r>
              <a:rPr lang="en-US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Desconocimiento</a:t>
            </a:r>
            <a:r>
              <a:rPr lang="en-US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las </a:t>
            </a:r>
            <a:r>
              <a:rPr lang="en-US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capacidades</a:t>
            </a:r>
            <a:r>
              <a:rPr lang="en-US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SP.</a:t>
            </a:r>
          </a:p>
          <a:p>
            <a:pPr marL="457200" indent="-457200" defTabSz="932597">
              <a:spcBef>
                <a:spcPts val="1020"/>
              </a:spcBef>
            </a:pPr>
            <a:r>
              <a:rPr lang="en-US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72% </a:t>
            </a:r>
            <a:r>
              <a:rPr lang="es-MX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 tiene soporte para el uso de dispositivos móviles</a:t>
            </a:r>
            <a:endParaRPr lang="en-US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 defTabSz="932597">
              <a:spcBef>
                <a:spcPts val="1020"/>
              </a:spcBef>
            </a:pPr>
            <a:r>
              <a:rPr lang="es-MX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40% dice que el acceso móvil al contenido es "muy importante"</a:t>
            </a:r>
            <a:r>
              <a:rPr lang="en-US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71648" y="3810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18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9" b="0" kern="1200" cap="none" spc="-100" baseline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r>
              <a:rPr lang="es-MX" dirty="0">
                <a:solidFill>
                  <a:schemeClr val="tx2"/>
                </a:solidFill>
              </a:rPr>
              <a:t>Números en los que fallamos</a:t>
            </a:r>
          </a:p>
        </p:txBody>
      </p:sp>
    </p:spTree>
    <p:extLst>
      <p:ext uri="{BB962C8B-B14F-4D97-AF65-F5344CB8AC3E}">
        <p14:creationId xmlns:p14="http://schemas.microsoft.com/office/powerpoint/2010/main" val="24243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39800" y="2260600"/>
            <a:ext cx="5105400" cy="218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endParaRPr lang="es-419" sz="28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r>
              <a:rPr lang="es-419" sz="28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Usuarios</a:t>
            </a:r>
          </a:p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endParaRPr lang="es-419" sz="28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¿Qué hay disponible?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¿Qué habrá posteriormente?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Como solicitar un nuevo servicio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419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s-419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9800" y="4559300"/>
            <a:ext cx="5105400" cy="218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r>
              <a:rPr lang="es-419" sz="28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Colaboradores Externos</a:t>
            </a:r>
          </a:p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endParaRPr lang="es-419" sz="28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Roles y Procesos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Estrategia tecnológica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Experiencia de usuario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46800" y="2260600"/>
            <a:ext cx="5105400" cy="218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r>
              <a:rPr lang="es-419" sz="28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Propietarios de sitios</a:t>
            </a:r>
          </a:p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endParaRPr lang="es-419" sz="28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Responsabilidades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Capacitación técnica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Información de la arquitectura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46800" y="4559300"/>
            <a:ext cx="5105400" cy="2184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r>
              <a:rPr lang="es-419" sz="28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Patrocinadores</a:t>
            </a:r>
          </a:p>
          <a:p>
            <a:pPr lvl="1" defTabSz="932398" fontAlgn="base">
              <a:spcBef>
                <a:spcPct val="0"/>
              </a:spcBef>
              <a:spcAft>
                <a:spcPct val="0"/>
              </a:spcAft>
            </a:pPr>
            <a:endParaRPr lang="es-419" sz="28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Roles y Procesos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Estrategia tecnológica</a:t>
            </a:r>
          </a:p>
          <a:p>
            <a:pPr marL="914400" lvl="1" indent="-457200" defTabSz="932398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rPr>
              <a:t>Experiencia de usuario</a:t>
            </a:r>
          </a:p>
        </p:txBody>
      </p:sp>
    </p:spTree>
    <p:extLst>
      <p:ext uri="{BB962C8B-B14F-4D97-AF65-F5344CB8AC3E}">
        <p14:creationId xmlns:p14="http://schemas.microsoft.com/office/powerpoint/2010/main" val="1360150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6F49D0-2EAC-4A22-A77C-BF941406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Herencia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F5FA3-8C30-4649-AC2B-2FE2AA3118F7}"/>
              </a:ext>
            </a:extLst>
          </p:cNvPr>
          <p:cNvSpPr txBox="1"/>
          <p:nvPr/>
        </p:nvSpPr>
        <p:spPr>
          <a:xfrm>
            <a:off x="5528365" y="2051623"/>
            <a:ext cx="5329446" cy="39716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s-MX" sz="2400" dirty="0">
                <a:latin typeface="Segoe UI Semibold"/>
                <a:cs typeface="Segoe UI Semibold"/>
              </a:rPr>
              <a:t>Es importante entender el concepto de la herencia de permisos. Por diseño, todos los sitios y el contenido de sitio de una colección heredan la configuración de permisos del sitio raíz o de primer nivel. Al asignar permisos exclusivos a sitios, bibliotecas y elementos, dichos elementos dejarán de heredar los permisos de su sitio primario. </a:t>
            </a:r>
            <a:endParaRPr lang="es-MX" sz="2400" b="0" dirty="0">
              <a:latin typeface="Segoe UI Semibold"/>
              <a:cs typeface="Segoe UI Semibold"/>
            </a:endParaRPr>
          </a:p>
        </p:txBody>
      </p:sp>
      <p:pic>
        <p:nvPicPr>
          <p:cNvPr id="1026" name="Picture 2" descr="A graphic that shows SharePoint Security scopes at site, subsite, list, and item.">
            <a:extLst>
              <a:ext uri="{FF2B5EF4-FFF2-40B4-BE49-F238E27FC236}">
                <a16:creationId xmlns:a16="http://schemas.microsoft.com/office/drawing/2014/main" id="{B82989E0-77E2-4DD2-80FA-71EE25344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3224"/>
          <a:stretch/>
        </p:blipFill>
        <p:spPr bwMode="auto">
          <a:xfrm>
            <a:off x="598488" y="1502071"/>
            <a:ext cx="4316412" cy="507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6F49D0-2EAC-4A22-A77C-BF941406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Niveles de Permisos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F5FA3-8C30-4649-AC2B-2FE2AA3118F7}"/>
              </a:ext>
            </a:extLst>
          </p:cNvPr>
          <p:cNvSpPr txBox="1"/>
          <p:nvPr/>
        </p:nvSpPr>
        <p:spPr>
          <a:xfrm>
            <a:off x="702365" y="1573696"/>
            <a:ext cx="5329446" cy="43069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s-MX" sz="2400" dirty="0">
                <a:latin typeface="Segoe UI Semibold"/>
                <a:cs typeface="Segoe UI Semibold"/>
              </a:rPr>
              <a:t>Después de crear un sitio de SharePoint, es recomendable que proporcione o restrinja el acceso de los usuarios al sitio o a su contenido. Por ejemplo, puede proporcionar acceso solo a los miembros de su equipo, o bien a todos los usuarios, pero restringir la edición para algunos. La manera más sencilla de trabajar con permisos es usar los niveles de permisos y grupos predeterminados ofrecidos, que abarcan los escenarios más comunes.</a:t>
            </a:r>
            <a:endParaRPr lang="es-MX" sz="2400" b="0" dirty="0">
              <a:latin typeface="Segoe UI Semibold"/>
              <a:cs typeface="Segoe UI Semibold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51015E-53D0-4881-9E16-03632A46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2725"/>
            <a:ext cx="5743575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E5D324-0EF5-4F72-B550-0BDE777B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476" y="2925466"/>
            <a:ext cx="5124450" cy="3371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70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6F49D0-2EAC-4A22-A77C-BF941406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Solicitudes de acceso e invitaciones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F5FA3-8C30-4649-AC2B-2FE2AA3118F7}"/>
              </a:ext>
            </a:extLst>
          </p:cNvPr>
          <p:cNvSpPr txBox="1"/>
          <p:nvPr/>
        </p:nvSpPr>
        <p:spPr>
          <a:xfrm>
            <a:off x="895807" y="2602396"/>
            <a:ext cx="10322158" cy="27951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s-MX" sz="2400" dirty="0">
                <a:latin typeface="Segoe UI Semibold"/>
                <a:cs typeface="Segoe UI Semibold"/>
              </a:rPr>
              <a:t>La función de solicitud de acceso permite que las personas soliciten acceso a contenido que no tiene permiso para ver. Como propietario de un sitio, puede configurar la función para enviarle un correo cuando alguien le pida acceso a un sitio. Después, puede elegir si aprobar o rechazar la solicitud. Si la aprueba, también puede especificar el nivel de permiso que desea asignar a un usuario.</a:t>
            </a:r>
            <a:endParaRPr lang="es-MX" sz="2400" b="0" dirty="0"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099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6F49D0-2EAC-4A22-A77C-BF941406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Solicitudes de acceso e invitaciones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0C3E28-58EE-43A4-AF2D-97F61DCBC2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3" r="12180"/>
          <a:stretch/>
        </p:blipFill>
        <p:spPr>
          <a:xfrm>
            <a:off x="838199" y="1459809"/>
            <a:ext cx="10515601" cy="50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ix">
  <a:themeElements>
    <a:clrScheme name="Office Mix">
      <a:dk1>
        <a:srgbClr val="2B2B2B"/>
      </a:dk1>
      <a:lt1>
        <a:srgbClr val="FFFFFF"/>
      </a:lt1>
      <a:dk2>
        <a:srgbClr val="505050"/>
      </a:dk2>
      <a:lt2>
        <a:srgbClr val="F2F2F2"/>
      </a:lt2>
      <a:accent1>
        <a:srgbClr val="0078D7"/>
      </a:accent1>
      <a:accent2>
        <a:srgbClr val="D83B01"/>
      </a:accent2>
      <a:accent3>
        <a:srgbClr val="FF8C00"/>
      </a:accent3>
      <a:accent4>
        <a:srgbClr val="5C2D91"/>
      </a:accent4>
      <a:accent5>
        <a:srgbClr val="8CBD18"/>
      </a:accent5>
      <a:accent6>
        <a:srgbClr val="FFB900"/>
      </a:accent6>
      <a:hlink>
        <a:srgbClr val="0078D7"/>
      </a:hlink>
      <a:folHlink>
        <a:srgbClr val="4DB0FF"/>
      </a:folHlink>
    </a:clrScheme>
    <a:fontScheme name="Office Mix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Tx/>
          <a:buNone/>
          <a:defRPr sz="1700" b="0" dirty="0" smtClean="0">
            <a:latin typeface="Segoe UI Semibold"/>
            <a:cs typeface="Segoe UI Semi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MixStart_Update_6.5.15" id="{60899B57-461E-436C-89B9-AD8BFE676B7F}" vid="{4C140D03-C9A6-4F01-A333-D0890A71F5F4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_Template_16x9_WHITE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_Template_16x9_WHITE">
  <a:themeElements>
    <a:clrScheme name="Office_Template_2012_Light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EB3C00"/>
      </a:accent1>
      <a:accent2>
        <a:srgbClr val="FF8C00"/>
      </a:accent2>
      <a:accent3>
        <a:srgbClr val="FFB900"/>
      </a:accent3>
      <a:accent4>
        <a:srgbClr val="007233"/>
      </a:accent4>
      <a:accent5>
        <a:srgbClr val="00188F"/>
      </a:accent5>
      <a:accent6>
        <a:srgbClr val="68217A"/>
      </a:accent6>
      <a:hlink>
        <a:srgbClr val="FF8C00"/>
      </a:hlink>
      <a:folHlink>
        <a:srgbClr val="EB3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6.xml><?xml version="1.0" encoding="utf-8"?>
<a:theme xmlns:a="http://schemas.openxmlformats.org/drawingml/2006/main" name="3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768</TotalTime>
  <Words>504</Words>
  <Application>Microsoft Office PowerPoint</Application>
  <PresentationFormat>Panorámica</PresentationFormat>
  <Paragraphs>56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Mix</vt:lpstr>
      <vt:lpstr>Storyboard Layouts</vt:lpstr>
      <vt:lpstr>2_Office_Template_16x9_WHITE</vt:lpstr>
      <vt:lpstr>3_Office_Template_16x9_WHITE</vt:lpstr>
      <vt:lpstr>1_5-30610_Microsoft_Ignite_Keynote_Template</vt:lpstr>
      <vt:lpstr>3_5-30610_Microsoft_Ignite_Keynote_Template</vt:lpstr>
      <vt:lpstr>Presentación de PowerPoint</vt:lpstr>
      <vt:lpstr>Niveles de Permisos SharePoint</vt:lpstr>
      <vt:lpstr>“Failing to plan is planning to fail.”               — Alan Lakein</vt:lpstr>
      <vt:lpstr>Presentación de PowerPoint</vt:lpstr>
      <vt:lpstr>Presentación de PowerPoint</vt:lpstr>
      <vt:lpstr>Herencia</vt:lpstr>
      <vt:lpstr>Niveles de Permisos</vt:lpstr>
      <vt:lpstr>Solicitudes de acceso e invitaciones</vt:lpstr>
      <vt:lpstr>Solicitudes de acceso e invitaciones</vt:lpstr>
      <vt:lpstr>HubSite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2016 IT Preview</dc:title>
  <dc:creator>Ubaldo Hernandez Muñoz</dc:creator>
  <cp:lastModifiedBy>Ubaldo Hernandez Muñoz</cp:lastModifiedBy>
  <cp:revision>57</cp:revision>
  <dcterms:created xsi:type="dcterms:W3CDTF">2015-10-05T19:03:00Z</dcterms:created>
  <dcterms:modified xsi:type="dcterms:W3CDTF">2019-12-19T23:02:56Z</dcterms:modified>
</cp:coreProperties>
</file>