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7" y="3522174"/>
            <a:ext cx="969004" cy="1093278"/>
            <a:chOff x="5723681" y="2784807"/>
            <a:chExt cx="1397479" cy="1576706"/>
          </a:xfrm>
        </p:grpSpPr>
        <p:sp>
          <p:nvSpPr>
            <p:cNvPr id="100" name="Rectangle 99"/>
            <p:cNvSpPr/>
            <p:nvPr/>
          </p:nvSpPr>
          <p:spPr>
            <a:xfrm>
              <a:off x="5723681" y="2784807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45193" y="3446700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Append Blobs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6" cy="72156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0" idx="3"/>
            <a:endCxn id="117" idx="1"/>
          </p:cNvCxnSpPr>
          <p:nvPr/>
        </p:nvCxnSpPr>
        <p:spPr>
          <a:xfrm>
            <a:off x="7026350" y="4068814"/>
            <a:ext cx="418843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9570971" y="5165325"/>
            <a:ext cx="1195959" cy="1244227"/>
            <a:chOff x="9489619" y="2641187"/>
            <a:chExt cx="1195959" cy="1244227"/>
          </a:xfrm>
        </p:grpSpPr>
        <p:sp>
          <p:nvSpPr>
            <p:cNvPr id="84" name="Rectangle 83"/>
            <p:cNvSpPr/>
            <p:nvPr/>
          </p:nvSpPr>
          <p:spPr>
            <a:xfrm>
              <a:off x="9489619" y="2641187"/>
              <a:ext cx="1195959" cy="1244227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ElasticSearch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9715408" y="2944116"/>
              <a:ext cx="778770" cy="528956"/>
              <a:chOff x="540" y="2920"/>
              <a:chExt cx="770" cy="523"/>
            </a:xfrm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540" y="2920"/>
                <a:ext cx="770" cy="523"/>
              </a:xfrm>
              <a:custGeom>
                <a:avLst/>
                <a:gdLst>
                  <a:gd name="T0" fmla="*/ 616 w 715"/>
                  <a:gd name="T1" fmla="*/ 219 h 489"/>
                  <a:gd name="T2" fmla="*/ 622 w 715"/>
                  <a:gd name="T3" fmla="*/ 175 h 489"/>
                  <a:gd name="T4" fmla="*/ 453 w 715"/>
                  <a:gd name="T5" fmla="*/ 0 h 489"/>
                  <a:gd name="T6" fmla="*/ 298 w 715"/>
                  <a:gd name="T7" fmla="*/ 108 h 489"/>
                  <a:gd name="T8" fmla="*/ 206 w 715"/>
                  <a:gd name="T9" fmla="*/ 65 h 489"/>
                  <a:gd name="T10" fmla="*/ 88 w 715"/>
                  <a:gd name="T11" fmla="*/ 188 h 489"/>
                  <a:gd name="T12" fmla="*/ 92 w 715"/>
                  <a:gd name="T13" fmla="*/ 222 h 489"/>
                  <a:gd name="T14" fmla="*/ 0 w 715"/>
                  <a:gd name="T15" fmla="*/ 351 h 489"/>
                  <a:gd name="T16" fmla="*/ 142 w 715"/>
                  <a:gd name="T17" fmla="*/ 489 h 489"/>
                  <a:gd name="T18" fmla="*/ 575 w 715"/>
                  <a:gd name="T19" fmla="*/ 489 h 489"/>
                  <a:gd name="T20" fmla="*/ 715 w 715"/>
                  <a:gd name="T21" fmla="*/ 351 h 489"/>
                  <a:gd name="T22" fmla="*/ 616 w 715"/>
                  <a:gd name="T23" fmla="*/ 219 h 489"/>
                  <a:gd name="T24" fmla="*/ 522 w 715"/>
                  <a:gd name="T25" fmla="*/ 279 h 489"/>
                  <a:gd name="T26" fmla="*/ 413 w 715"/>
                  <a:gd name="T27" fmla="*/ 365 h 489"/>
                  <a:gd name="T28" fmla="*/ 386 w 715"/>
                  <a:gd name="T29" fmla="*/ 362 h 489"/>
                  <a:gd name="T30" fmla="*/ 359 w 715"/>
                  <a:gd name="T31" fmla="*/ 352 h 489"/>
                  <a:gd name="T32" fmla="*/ 282 w 715"/>
                  <a:gd name="T33" fmla="*/ 431 h 489"/>
                  <a:gd name="T34" fmla="*/ 259 w 715"/>
                  <a:gd name="T35" fmla="*/ 441 h 489"/>
                  <a:gd name="T36" fmla="*/ 236 w 715"/>
                  <a:gd name="T37" fmla="*/ 431 h 489"/>
                  <a:gd name="T38" fmla="*/ 226 w 715"/>
                  <a:gd name="T39" fmla="*/ 408 h 489"/>
                  <a:gd name="T40" fmla="*/ 236 w 715"/>
                  <a:gd name="T41" fmla="*/ 385 h 489"/>
                  <a:gd name="T42" fmla="*/ 313 w 715"/>
                  <a:gd name="T43" fmla="*/ 306 h 489"/>
                  <a:gd name="T44" fmla="*/ 303 w 715"/>
                  <a:gd name="T45" fmla="*/ 226 h 489"/>
                  <a:gd name="T46" fmla="*/ 412 w 715"/>
                  <a:gd name="T47" fmla="*/ 140 h 489"/>
                  <a:gd name="T48" fmla="*/ 439 w 715"/>
                  <a:gd name="T49" fmla="*/ 143 h 489"/>
                  <a:gd name="T50" fmla="*/ 508 w 715"/>
                  <a:gd name="T51" fmla="*/ 195 h 489"/>
                  <a:gd name="T52" fmla="*/ 522 w 715"/>
                  <a:gd name="T53" fmla="*/ 27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5" h="489">
                    <a:moveTo>
                      <a:pt x="616" y="219"/>
                    </a:moveTo>
                    <a:cubicBezTo>
                      <a:pt x="621" y="205"/>
                      <a:pt x="622" y="191"/>
                      <a:pt x="622" y="175"/>
                    </a:cubicBezTo>
                    <a:cubicBezTo>
                      <a:pt x="622" y="79"/>
                      <a:pt x="546" y="0"/>
                      <a:pt x="453" y="0"/>
                    </a:cubicBezTo>
                    <a:cubicBezTo>
                      <a:pt x="383" y="0"/>
                      <a:pt x="323" y="45"/>
                      <a:pt x="298" y="108"/>
                    </a:cubicBezTo>
                    <a:cubicBezTo>
                      <a:pt x="276" y="80"/>
                      <a:pt x="243" y="65"/>
                      <a:pt x="206" y="65"/>
                    </a:cubicBezTo>
                    <a:cubicBezTo>
                      <a:pt x="140" y="65"/>
                      <a:pt x="88" y="120"/>
                      <a:pt x="88" y="188"/>
                    </a:cubicBezTo>
                    <a:cubicBezTo>
                      <a:pt x="88" y="199"/>
                      <a:pt x="89" y="211"/>
                      <a:pt x="92" y="222"/>
                    </a:cubicBezTo>
                    <a:cubicBezTo>
                      <a:pt x="38" y="242"/>
                      <a:pt x="0" y="289"/>
                      <a:pt x="0" y="351"/>
                    </a:cubicBezTo>
                    <a:cubicBezTo>
                      <a:pt x="0" y="431"/>
                      <a:pt x="63" y="489"/>
                      <a:pt x="142" y="489"/>
                    </a:cubicBezTo>
                    <a:lnTo>
                      <a:pt x="575" y="489"/>
                    </a:lnTo>
                    <a:cubicBezTo>
                      <a:pt x="653" y="489"/>
                      <a:pt x="715" y="431"/>
                      <a:pt x="715" y="351"/>
                    </a:cubicBezTo>
                    <a:cubicBezTo>
                      <a:pt x="715" y="286"/>
                      <a:pt x="673" y="238"/>
                      <a:pt x="616" y="219"/>
                    </a:cubicBezTo>
                    <a:close/>
                    <a:moveTo>
                      <a:pt x="522" y="279"/>
                    </a:moveTo>
                    <a:cubicBezTo>
                      <a:pt x="509" y="329"/>
                      <a:pt x="465" y="365"/>
                      <a:pt x="413" y="365"/>
                    </a:cubicBezTo>
                    <a:cubicBezTo>
                      <a:pt x="405" y="365"/>
                      <a:pt x="395" y="363"/>
                      <a:pt x="386" y="362"/>
                    </a:cubicBezTo>
                    <a:cubicBezTo>
                      <a:pt x="378" y="359"/>
                      <a:pt x="368" y="356"/>
                      <a:pt x="359" y="352"/>
                    </a:cubicBezTo>
                    <a:lnTo>
                      <a:pt x="282" y="431"/>
                    </a:lnTo>
                    <a:cubicBezTo>
                      <a:pt x="276" y="436"/>
                      <a:pt x="268" y="441"/>
                      <a:pt x="259" y="441"/>
                    </a:cubicBezTo>
                    <a:cubicBezTo>
                      <a:pt x="251" y="441"/>
                      <a:pt x="242" y="438"/>
                      <a:pt x="236" y="431"/>
                    </a:cubicBezTo>
                    <a:cubicBezTo>
                      <a:pt x="231" y="425"/>
                      <a:pt x="226" y="416"/>
                      <a:pt x="226" y="408"/>
                    </a:cubicBezTo>
                    <a:cubicBezTo>
                      <a:pt x="226" y="399"/>
                      <a:pt x="229" y="391"/>
                      <a:pt x="236" y="385"/>
                    </a:cubicBezTo>
                    <a:lnTo>
                      <a:pt x="313" y="306"/>
                    </a:lnTo>
                    <a:cubicBezTo>
                      <a:pt x="301" y="282"/>
                      <a:pt x="296" y="253"/>
                      <a:pt x="303" y="226"/>
                    </a:cubicBezTo>
                    <a:cubicBezTo>
                      <a:pt x="316" y="176"/>
                      <a:pt x="361" y="140"/>
                      <a:pt x="412" y="140"/>
                    </a:cubicBezTo>
                    <a:cubicBezTo>
                      <a:pt x="421" y="140"/>
                      <a:pt x="431" y="142"/>
                      <a:pt x="439" y="143"/>
                    </a:cubicBezTo>
                    <a:cubicBezTo>
                      <a:pt x="468" y="150"/>
                      <a:pt x="493" y="169"/>
                      <a:pt x="508" y="195"/>
                    </a:cubicBezTo>
                    <a:cubicBezTo>
                      <a:pt x="525" y="221"/>
                      <a:pt x="529" y="251"/>
                      <a:pt x="522" y="27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908" y="3116"/>
                <a:ext cx="155" cy="148"/>
              </a:xfrm>
              <a:custGeom>
                <a:avLst/>
                <a:gdLst>
                  <a:gd name="T0" fmla="*/ 89 w 144"/>
                  <a:gd name="T1" fmla="*/ 2 h 139"/>
                  <a:gd name="T2" fmla="*/ 71 w 144"/>
                  <a:gd name="T3" fmla="*/ 0 h 139"/>
                  <a:gd name="T4" fmla="*/ 4 w 144"/>
                  <a:gd name="T5" fmla="*/ 53 h 139"/>
                  <a:gd name="T6" fmla="*/ 14 w 144"/>
                  <a:gd name="T7" fmla="*/ 109 h 139"/>
                  <a:gd name="T8" fmla="*/ 33 w 144"/>
                  <a:gd name="T9" fmla="*/ 128 h 139"/>
                  <a:gd name="T10" fmla="*/ 56 w 144"/>
                  <a:gd name="T11" fmla="*/ 138 h 139"/>
                  <a:gd name="T12" fmla="*/ 73 w 144"/>
                  <a:gd name="T13" fmla="*/ 139 h 139"/>
                  <a:gd name="T14" fmla="*/ 140 w 144"/>
                  <a:gd name="T15" fmla="*/ 86 h 139"/>
                  <a:gd name="T16" fmla="*/ 131 w 144"/>
                  <a:gd name="T17" fmla="*/ 33 h 139"/>
                  <a:gd name="T18" fmla="*/ 89 w 144"/>
                  <a:gd name="T19" fmla="*/ 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39">
                    <a:moveTo>
                      <a:pt x="89" y="2"/>
                    </a:moveTo>
                    <a:cubicBezTo>
                      <a:pt x="83" y="0"/>
                      <a:pt x="77" y="0"/>
                      <a:pt x="71" y="0"/>
                    </a:cubicBezTo>
                    <a:cubicBezTo>
                      <a:pt x="40" y="0"/>
                      <a:pt x="11" y="22"/>
                      <a:pt x="4" y="53"/>
                    </a:cubicBezTo>
                    <a:cubicBezTo>
                      <a:pt x="0" y="72"/>
                      <a:pt x="3" y="93"/>
                      <a:pt x="14" y="109"/>
                    </a:cubicBezTo>
                    <a:cubicBezTo>
                      <a:pt x="19" y="116"/>
                      <a:pt x="26" y="122"/>
                      <a:pt x="33" y="128"/>
                    </a:cubicBezTo>
                    <a:cubicBezTo>
                      <a:pt x="40" y="132"/>
                      <a:pt x="47" y="136"/>
                      <a:pt x="56" y="138"/>
                    </a:cubicBezTo>
                    <a:cubicBezTo>
                      <a:pt x="61" y="139"/>
                      <a:pt x="67" y="139"/>
                      <a:pt x="73" y="139"/>
                    </a:cubicBezTo>
                    <a:cubicBezTo>
                      <a:pt x="104" y="139"/>
                      <a:pt x="133" y="118"/>
                      <a:pt x="140" y="86"/>
                    </a:cubicBezTo>
                    <a:cubicBezTo>
                      <a:pt x="144" y="68"/>
                      <a:pt x="141" y="49"/>
                      <a:pt x="131" y="33"/>
                    </a:cubicBezTo>
                    <a:cubicBezTo>
                      <a:pt x="121" y="18"/>
                      <a:pt x="106" y="6"/>
                      <a:pt x="89" y="2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cxnSp>
        <p:nvCxnSpPr>
          <p:cNvPr id="20" name="Elbow Connector 19"/>
          <p:cNvCxnSpPr>
            <a:stCxn id="117" idx="3"/>
            <a:endCxn id="84" idx="0"/>
          </p:cNvCxnSpPr>
          <p:nvPr/>
        </p:nvCxnSpPr>
        <p:spPr>
          <a:xfrm>
            <a:off x="8414197" y="4068814"/>
            <a:ext cx="1754754" cy="1096511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ular Callout 101"/>
          <p:cNvSpPr/>
          <p:nvPr/>
        </p:nvSpPr>
        <p:spPr>
          <a:xfrm>
            <a:off x="10828246" y="4401840"/>
            <a:ext cx="903499" cy="370010"/>
          </a:xfrm>
          <a:prstGeom prst="wedgeRectCallout">
            <a:avLst>
              <a:gd name="adj1" fmla="val -79314"/>
              <a:gd name="adj2" fmla="val 1299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On-</a:t>
            </a:r>
            <a:r>
              <a:rPr lang="en-US" sz="1050" dirty="0" err="1"/>
              <a:t>Prem</a:t>
            </a:r>
            <a:r>
              <a:rPr lang="en-US" sz="1050" dirty="0"/>
              <a:t> or Azure ES</a:t>
            </a:r>
            <a:endParaRPr lang="de-DE" sz="1050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Road Runners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Christian Geuer-Pollmann</cp:lastModifiedBy>
  <cp:revision>2</cp:revision>
  <dcterms:created xsi:type="dcterms:W3CDTF">2016-06-07T14:50:36Z</dcterms:created>
  <dcterms:modified xsi:type="dcterms:W3CDTF">2016-06-07T14:54:36Z</dcterms:modified>
</cp:coreProperties>
</file>