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
  </p:notesMasterIdLst>
  <p:handoutMasterIdLst>
    <p:handoutMasterId r:id="rId4"/>
  </p:handoutMasterIdLst>
  <p:sldIdLst>
    <p:sldId id="256" r:id="rId2"/>
  </p:sldIdLst>
  <p:sldSz cx="49377600" cy="32918400"/>
  <p:notesSz cx="37585650" cy="32150050"/>
  <p:defaultTextStyle>
    <a:defPPr>
      <a:defRPr lang="en-US"/>
    </a:defPPr>
    <a:lvl1pPr algn="l" rtl="0" fontAlgn="base">
      <a:spcBef>
        <a:spcPct val="0"/>
      </a:spcBef>
      <a:spcAft>
        <a:spcPct val="0"/>
      </a:spcAft>
      <a:defRPr sz="2700" kern="1200">
        <a:solidFill>
          <a:schemeClr val="tx1"/>
        </a:solidFill>
        <a:latin typeface="Arial" charset="0"/>
        <a:ea typeface="ＭＳ Ｐゴシック" pitchFamily="84" charset="-128"/>
        <a:cs typeface="+mn-cs"/>
      </a:defRPr>
    </a:lvl1pPr>
    <a:lvl2pPr marL="457200" algn="l" rtl="0" fontAlgn="base">
      <a:spcBef>
        <a:spcPct val="0"/>
      </a:spcBef>
      <a:spcAft>
        <a:spcPct val="0"/>
      </a:spcAft>
      <a:defRPr sz="2700" kern="1200">
        <a:solidFill>
          <a:schemeClr val="tx1"/>
        </a:solidFill>
        <a:latin typeface="Arial" charset="0"/>
        <a:ea typeface="ＭＳ Ｐゴシック" pitchFamily="84" charset="-128"/>
        <a:cs typeface="+mn-cs"/>
      </a:defRPr>
    </a:lvl2pPr>
    <a:lvl3pPr marL="914400" algn="l" rtl="0" fontAlgn="base">
      <a:spcBef>
        <a:spcPct val="0"/>
      </a:spcBef>
      <a:spcAft>
        <a:spcPct val="0"/>
      </a:spcAft>
      <a:defRPr sz="2700" kern="1200">
        <a:solidFill>
          <a:schemeClr val="tx1"/>
        </a:solidFill>
        <a:latin typeface="Arial" charset="0"/>
        <a:ea typeface="ＭＳ Ｐゴシック" pitchFamily="84" charset="-128"/>
        <a:cs typeface="+mn-cs"/>
      </a:defRPr>
    </a:lvl3pPr>
    <a:lvl4pPr marL="1371600" algn="l" rtl="0" fontAlgn="base">
      <a:spcBef>
        <a:spcPct val="0"/>
      </a:spcBef>
      <a:spcAft>
        <a:spcPct val="0"/>
      </a:spcAft>
      <a:defRPr sz="2700" kern="1200">
        <a:solidFill>
          <a:schemeClr val="tx1"/>
        </a:solidFill>
        <a:latin typeface="Arial" charset="0"/>
        <a:ea typeface="ＭＳ Ｐゴシック" pitchFamily="84" charset="-128"/>
        <a:cs typeface="+mn-cs"/>
      </a:defRPr>
    </a:lvl4pPr>
    <a:lvl5pPr marL="1828800" algn="l" rtl="0" fontAlgn="base">
      <a:spcBef>
        <a:spcPct val="0"/>
      </a:spcBef>
      <a:spcAft>
        <a:spcPct val="0"/>
      </a:spcAft>
      <a:defRPr sz="2700" kern="1200">
        <a:solidFill>
          <a:schemeClr val="tx1"/>
        </a:solidFill>
        <a:latin typeface="Arial" charset="0"/>
        <a:ea typeface="ＭＳ Ｐゴシック" pitchFamily="84" charset="-128"/>
        <a:cs typeface="+mn-cs"/>
      </a:defRPr>
    </a:lvl5pPr>
    <a:lvl6pPr marL="2286000" algn="l" defTabSz="914400" rtl="0" eaLnBrk="1" latinLnBrk="0" hangingPunct="1">
      <a:defRPr sz="2700" kern="1200">
        <a:solidFill>
          <a:schemeClr val="tx1"/>
        </a:solidFill>
        <a:latin typeface="Arial" charset="0"/>
        <a:ea typeface="ＭＳ Ｐゴシック" pitchFamily="84" charset="-128"/>
        <a:cs typeface="+mn-cs"/>
      </a:defRPr>
    </a:lvl6pPr>
    <a:lvl7pPr marL="2743200" algn="l" defTabSz="914400" rtl="0" eaLnBrk="1" latinLnBrk="0" hangingPunct="1">
      <a:defRPr sz="2700" kern="1200">
        <a:solidFill>
          <a:schemeClr val="tx1"/>
        </a:solidFill>
        <a:latin typeface="Arial" charset="0"/>
        <a:ea typeface="ＭＳ Ｐゴシック" pitchFamily="84" charset="-128"/>
        <a:cs typeface="+mn-cs"/>
      </a:defRPr>
    </a:lvl7pPr>
    <a:lvl8pPr marL="3200400" algn="l" defTabSz="914400" rtl="0" eaLnBrk="1" latinLnBrk="0" hangingPunct="1">
      <a:defRPr sz="2700" kern="1200">
        <a:solidFill>
          <a:schemeClr val="tx1"/>
        </a:solidFill>
        <a:latin typeface="Arial" charset="0"/>
        <a:ea typeface="ＭＳ Ｐゴシック" pitchFamily="84" charset="-128"/>
        <a:cs typeface="+mn-cs"/>
      </a:defRPr>
    </a:lvl8pPr>
    <a:lvl9pPr marL="3657600" algn="l" defTabSz="914400" rtl="0" eaLnBrk="1" latinLnBrk="0" hangingPunct="1">
      <a:defRPr sz="2700" kern="1200">
        <a:solidFill>
          <a:schemeClr val="tx1"/>
        </a:solidFill>
        <a:latin typeface="Arial" charset="0"/>
        <a:ea typeface="ＭＳ Ｐゴシック" pitchFamily="84" charset="-128"/>
        <a:cs typeface="+mn-cs"/>
      </a:defRPr>
    </a:lvl9pPr>
  </p:defaultTextStyle>
  <p:extLst>
    <p:ext uri="{EFAFB233-063F-42B5-8137-9DF3F51BA10A}">
      <p15:sldGuideLst xmlns:p15="http://schemas.microsoft.com/office/powerpoint/2012/main">
        <p15:guide id="1" orient="horz" pos="2922">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4C2"/>
    <a:srgbClr val="FBF9BB"/>
    <a:srgbClr val="F9F79F"/>
    <a:srgbClr val="F4FDBF"/>
    <a:srgbClr val="FFFF99"/>
    <a:srgbClr val="FFC315"/>
    <a:srgbClr val="7C9499"/>
    <a:srgbClr val="4F0390"/>
    <a:srgbClr val="3D0990"/>
    <a:srgbClr val="003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52" d="100"/>
          <a:sy n="52" d="100"/>
        </p:scale>
        <p:origin x="-7674" y="-7386"/>
      </p:cViewPr>
      <p:guideLst>
        <p:guide orient="horz" pos="2922"/>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16289338" cy="1606550"/>
          </a:xfrm>
          <a:prstGeom prst="rect">
            <a:avLst/>
          </a:prstGeom>
          <a:noFill/>
          <a:ln w="9525">
            <a:noFill/>
            <a:miter lim="800000"/>
            <a:headEnd/>
            <a:tailEnd/>
          </a:ln>
        </p:spPr>
        <p:txBody>
          <a:bodyPr vert="horz" wrap="square" lIns="74448" tIns="37224" rIns="74448" bIns="37224" numCol="1" anchor="t" anchorCtr="0" compatLnSpc="1">
            <a:prstTxWarp prst="textNoShape">
              <a:avLst/>
            </a:prstTxWarp>
          </a:bodyPr>
          <a:lstStyle>
            <a:lvl1pPr defTabSz="742950">
              <a:defRPr sz="900">
                <a:ea typeface="ＭＳ Ｐゴシック" charset="-128"/>
              </a:defRPr>
            </a:lvl1pPr>
          </a:lstStyle>
          <a:p>
            <a:pPr>
              <a:defRPr/>
            </a:pPr>
            <a:endParaRPr lang="en-US"/>
          </a:p>
        </p:txBody>
      </p:sp>
      <p:sp>
        <p:nvSpPr>
          <p:cNvPr id="32771" name="Rectangle 3"/>
          <p:cNvSpPr>
            <a:spLocks noGrp="1" noChangeArrowheads="1"/>
          </p:cNvSpPr>
          <p:nvPr>
            <p:ph type="dt" sz="quarter" idx="1"/>
          </p:nvPr>
        </p:nvSpPr>
        <p:spPr bwMode="auto">
          <a:xfrm>
            <a:off x="21283613" y="0"/>
            <a:ext cx="16295687" cy="1606550"/>
          </a:xfrm>
          <a:prstGeom prst="rect">
            <a:avLst/>
          </a:prstGeom>
          <a:noFill/>
          <a:ln w="9525">
            <a:noFill/>
            <a:miter lim="800000"/>
            <a:headEnd/>
            <a:tailEnd/>
          </a:ln>
        </p:spPr>
        <p:txBody>
          <a:bodyPr vert="horz" wrap="square" lIns="74448" tIns="37224" rIns="74448" bIns="37224" numCol="1" anchor="t" anchorCtr="0" compatLnSpc="1">
            <a:prstTxWarp prst="textNoShape">
              <a:avLst/>
            </a:prstTxWarp>
          </a:bodyPr>
          <a:lstStyle>
            <a:lvl1pPr algn="r" defTabSz="742950">
              <a:defRPr sz="900">
                <a:ea typeface="ＭＳ Ｐゴシック" charset="-128"/>
              </a:defRPr>
            </a:lvl1pPr>
          </a:lstStyle>
          <a:p>
            <a:pPr>
              <a:defRPr/>
            </a:pPr>
            <a:endParaRPr lang="en-US"/>
          </a:p>
        </p:txBody>
      </p:sp>
      <p:sp>
        <p:nvSpPr>
          <p:cNvPr id="32772" name="Rectangle 4"/>
          <p:cNvSpPr>
            <a:spLocks noGrp="1" noChangeArrowheads="1"/>
          </p:cNvSpPr>
          <p:nvPr>
            <p:ph type="ftr" sz="quarter" idx="2"/>
          </p:nvPr>
        </p:nvSpPr>
        <p:spPr bwMode="auto">
          <a:xfrm>
            <a:off x="0" y="30533975"/>
            <a:ext cx="16289338" cy="1608138"/>
          </a:xfrm>
          <a:prstGeom prst="rect">
            <a:avLst/>
          </a:prstGeom>
          <a:noFill/>
          <a:ln w="9525">
            <a:noFill/>
            <a:miter lim="800000"/>
            <a:headEnd/>
            <a:tailEnd/>
          </a:ln>
        </p:spPr>
        <p:txBody>
          <a:bodyPr vert="horz" wrap="square" lIns="74448" tIns="37224" rIns="74448" bIns="37224" numCol="1" anchor="b" anchorCtr="0" compatLnSpc="1">
            <a:prstTxWarp prst="textNoShape">
              <a:avLst/>
            </a:prstTxWarp>
          </a:bodyPr>
          <a:lstStyle>
            <a:lvl1pPr defTabSz="742950">
              <a:defRPr sz="900">
                <a:ea typeface="ＭＳ Ｐゴシック" charset="-128"/>
              </a:defRPr>
            </a:lvl1pPr>
          </a:lstStyle>
          <a:p>
            <a:pPr>
              <a:defRPr/>
            </a:pPr>
            <a:endParaRPr lang="en-US"/>
          </a:p>
        </p:txBody>
      </p:sp>
      <p:sp>
        <p:nvSpPr>
          <p:cNvPr id="32773" name="Rectangle 5"/>
          <p:cNvSpPr>
            <a:spLocks noGrp="1" noChangeArrowheads="1"/>
          </p:cNvSpPr>
          <p:nvPr>
            <p:ph type="sldNum" sz="quarter" idx="3"/>
          </p:nvPr>
        </p:nvSpPr>
        <p:spPr bwMode="auto">
          <a:xfrm>
            <a:off x="21283613" y="30533975"/>
            <a:ext cx="16295687" cy="1608138"/>
          </a:xfrm>
          <a:prstGeom prst="rect">
            <a:avLst/>
          </a:prstGeom>
          <a:noFill/>
          <a:ln w="9525">
            <a:noFill/>
            <a:miter lim="800000"/>
            <a:headEnd/>
            <a:tailEnd/>
          </a:ln>
        </p:spPr>
        <p:txBody>
          <a:bodyPr vert="horz" wrap="square" lIns="74448" tIns="37224" rIns="74448" bIns="37224" numCol="1" anchor="b" anchorCtr="0" compatLnSpc="1">
            <a:prstTxWarp prst="textNoShape">
              <a:avLst/>
            </a:prstTxWarp>
          </a:bodyPr>
          <a:lstStyle>
            <a:lvl1pPr algn="r" defTabSz="742950">
              <a:defRPr sz="900">
                <a:ea typeface="ＭＳ Ｐゴシック" charset="-128"/>
              </a:defRPr>
            </a:lvl1pPr>
          </a:lstStyle>
          <a:p>
            <a:pPr>
              <a:defRPr/>
            </a:pPr>
            <a:fld id="{27EB7FC0-6A93-4961-8D62-64E18B00BDCA}" type="slidenum">
              <a:rPr lang="en-US"/>
              <a:pPr>
                <a:defRPr/>
              </a:pPr>
              <a:t>‹#›</a:t>
            </a:fld>
            <a:endParaRPr lang="en-US"/>
          </a:p>
        </p:txBody>
      </p:sp>
    </p:spTree>
    <p:extLst>
      <p:ext uri="{BB962C8B-B14F-4D97-AF65-F5344CB8AC3E}">
        <p14:creationId xmlns:p14="http://schemas.microsoft.com/office/powerpoint/2010/main" val="534240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16289338" cy="1577975"/>
          </a:xfrm>
          <a:prstGeom prst="rect">
            <a:avLst/>
          </a:prstGeom>
          <a:noFill/>
          <a:ln w="9525">
            <a:noFill/>
            <a:miter lim="800000"/>
            <a:headEnd/>
            <a:tailEnd/>
          </a:ln>
        </p:spPr>
        <p:txBody>
          <a:bodyPr vert="horz" wrap="square" lIns="401428" tIns="200712" rIns="401428" bIns="200712" numCol="1" anchor="t" anchorCtr="0" compatLnSpc="1">
            <a:prstTxWarp prst="textNoShape">
              <a:avLst/>
            </a:prstTxWarp>
          </a:bodyPr>
          <a:lstStyle>
            <a:lvl1pPr defTabSz="4011613">
              <a:defRPr sz="5200">
                <a:ea typeface="ＭＳ Ｐゴシック" charset="-128"/>
              </a:defRPr>
            </a:lvl1pPr>
          </a:lstStyle>
          <a:p>
            <a:pPr>
              <a:defRPr/>
            </a:pPr>
            <a:endParaRPr lang="en-US"/>
          </a:p>
        </p:txBody>
      </p:sp>
      <p:sp>
        <p:nvSpPr>
          <p:cNvPr id="23555" name="Rectangle 3"/>
          <p:cNvSpPr>
            <a:spLocks noGrp="1" noChangeArrowheads="1"/>
          </p:cNvSpPr>
          <p:nvPr>
            <p:ph type="dt" idx="1"/>
          </p:nvPr>
        </p:nvSpPr>
        <p:spPr bwMode="auto">
          <a:xfrm>
            <a:off x="21296313" y="0"/>
            <a:ext cx="16289337" cy="1577975"/>
          </a:xfrm>
          <a:prstGeom prst="rect">
            <a:avLst/>
          </a:prstGeom>
          <a:noFill/>
          <a:ln w="9525">
            <a:noFill/>
            <a:miter lim="800000"/>
            <a:headEnd/>
            <a:tailEnd/>
          </a:ln>
        </p:spPr>
        <p:txBody>
          <a:bodyPr vert="horz" wrap="square" lIns="401428" tIns="200712" rIns="401428" bIns="200712" numCol="1" anchor="t" anchorCtr="0" compatLnSpc="1">
            <a:prstTxWarp prst="textNoShape">
              <a:avLst/>
            </a:prstTxWarp>
          </a:bodyPr>
          <a:lstStyle>
            <a:lvl1pPr algn="r" defTabSz="4011613">
              <a:defRPr sz="5200">
                <a:ea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705975" y="2373313"/>
            <a:ext cx="18173700" cy="121158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5013325" y="15286038"/>
            <a:ext cx="27559000" cy="14490700"/>
          </a:xfrm>
          <a:prstGeom prst="rect">
            <a:avLst/>
          </a:prstGeom>
          <a:noFill/>
          <a:ln w="9525">
            <a:noFill/>
            <a:miter lim="800000"/>
            <a:headEnd/>
            <a:tailEnd/>
          </a:ln>
        </p:spPr>
        <p:txBody>
          <a:bodyPr vert="horz" wrap="square" lIns="401428" tIns="200712" rIns="401428" bIns="2007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30572075"/>
            <a:ext cx="16289338" cy="1577975"/>
          </a:xfrm>
          <a:prstGeom prst="rect">
            <a:avLst/>
          </a:prstGeom>
          <a:noFill/>
          <a:ln w="9525">
            <a:noFill/>
            <a:miter lim="800000"/>
            <a:headEnd/>
            <a:tailEnd/>
          </a:ln>
        </p:spPr>
        <p:txBody>
          <a:bodyPr vert="horz" wrap="square" lIns="401428" tIns="200712" rIns="401428" bIns="200712" numCol="1" anchor="b" anchorCtr="0" compatLnSpc="1">
            <a:prstTxWarp prst="textNoShape">
              <a:avLst/>
            </a:prstTxWarp>
          </a:bodyPr>
          <a:lstStyle>
            <a:lvl1pPr defTabSz="4011613">
              <a:defRPr sz="5200">
                <a:ea typeface="ＭＳ Ｐゴシック" charset="-128"/>
              </a:defRPr>
            </a:lvl1pPr>
          </a:lstStyle>
          <a:p>
            <a:pPr>
              <a:defRPr/>
            </a:pPr>
            <a:endParaRPr lang="en-US"/>
          </a:p>
        </p:txBody>
      </p:sp>
      <p:sp>
        <p:nvSpPr>
          <p:cNvPr id="23559" name="Rectangle 7"/>
          <p:cNvSpPr>
            <a:spLocks noGrp="1" noChangeArrowheads="1"/>
          </p:cNvSpPr>
          <p:nvPr>
            <p:ph type="sldNum" sz="quarter" idx="5"/>
          </p:nvPr>
        </p:nvSpPr>
        <p:spPr bwMode="auto">
          <a:xfrm>
            <a:off x="21296313" y="30572075"/>
            <a:ext cx="16289337" cy="1577975"/>
          </a:xfrm>
          <a:prstGeom prst="rect">
            <a:avLst/>
          </a:prstGeom>
          <a:noFill/>
          <a:ln w="9525">
            <a:noFill/>
            <a:miter lim="800000"/>
            <a:headEnd/>
            <a:tailEnd/>
          </a:ln>
        </p:spPr>
        <p:txBody>
          <a:bodyPr vert="horz" wrap="square" lIns="401428" tIns="200712" rIns="401428" bIns="200712" numCol="1" anchor="b" anchorCtr="0" compatLnSpc="1">
            <a:prstTxWarp prst="textNoShape">
              <a:avLst/>
            </a:prstTxWarp>
          </a:bodyPr>
          <a:lstStyle>
            <a:lvl1pPr algn="r" defTabSz="4011613">
              <a:defRPr sz="5200">
                <a:ea typeface="ＭＳ Ｐゴシック" charset="-128"/>
              </a:defRPr>
            </a:lvl1pPr>
          </a:lstStyle>
          <a:p>
            <a:pPr>
              <a:defRPr/>
            </a:pPr>
            <a:fld id="{CD41FB3B-1290-40A2-BE9E-BECACCCA42A4}" type="slidenum">
              <a:rPr lang="en-US"/>
              <a:pPr>
                <a:defRPr/>
              </a:pPr>
              <a:t>‹#›</a:t>
            </a:fld>
            <a:endParaRPr lang="en-US"/>
          </a:p>
        </p:txBody>
      </p:sp>
    </p:spTree>
    <p:extLst>
      <p:ext uri="{BB962C8B-B14F-4D97-AF65-F5344CB8AC3E}">
        <p14:creationId xmlns:p14="http://schemas.microsoft.com/office/powerpoint/2010/main" val="97406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AB2BD401-1C8B-41E3-8CA6-FB2D9C459475}" type="slidenum">
              <a:rPr lang="en-US" smtClean="0">
                <a:ea typeface="ＭＳ Ｐゴシック" pitchFamily="84" charset="-128"/>
              </a:rPr>
              <a:pPr/>
              <a:t>1</a:t>
            </a:fld>
            <a:endParaRPr lang="en-US">
              <a:ea typeface="ＭＳ Ｐゴシック" pitchFamily="84" charset="-128"/>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a:ea typeface="ＭＳ Ｐゴシック" pitchFamily="84" charset="-128"/>
            </a:endParaRPr>
          </a:p>
        </p:txBody>
      </p:sp>
    </p:spTree>
    <p:extLst>
      <p:ext uri="{BB962C8B-B14F-4D97-AF65-F5344CB8AC3E}">
        <p14:creationId xmlns:p14="http://schemas.microsoft.com/office/powerpoint/2010/main" val="338046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0226042"/>
            <a:ext cx="41970960" cy="7056120"/>
          </a:xfrm>
        </p:spPr>
        <p:txBody>
          <a:bodyPr/>
          <a:lstStyle/>
          <a:p>
            <a:r>
              <a:rPr lang="en-US"/>
              <a:t>Click to edit Master title style</a:t>
            </a:r>
          </a:p>
        </p:txBody>
      </p:sp>
      <p:sp>
        <p:nvSpPr>
          <p:cNvPr id="3" name="Subtitle 2"/>
          <p:cNvSpPr>
            <a:spLocks noGrp="1"/>
          </p:cNvSpPr>
          <p:nvPr>
            <p:ph type="subTitle" idx="1"/>
          </p:nvPr>
        </p:nvSpPr>
        <p:spPr>
          <a:xfrm>
            <a:off x="7406640" y="18653760"/>
            <a:ext cx="3456432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1503C5-6ED8-478A-92D3-F984E18B8499}"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11262-88A7-4425-8E53-72483C3467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08C18-1293-41CD-8939-F45D1C3D326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2B0F4-8D6D-4D67-818A-50418C2ED4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318265"/>
            <a:ext cx="1110996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318265"/>
            <a:ext cx="3250692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F1108-F6F5-4EF3-B6C8-19AC9EDF7B1E}"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124-5BB7-4250-81E8-EC90888EF6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0E555-1A5F-4D1E-B20A-42AB9AD5AE3E}"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6C7B-86CB-4D90-9F9B-4A31E2F21F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1153122"/>
            <a:ext cx="4197096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900490" y="13952225"/>
            <a:ext cx="4197096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A1331-04D7-4559-BA13-4A7EE9335BCE}"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2DEF-A8AA-4269-929D-26F5EB1961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7680963"/>
            <a:ext cx="2180844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00280" y="7680963"/>
            <a:ext cx="2180844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B14446-F0E0-47E7-A7C5-6B1109B3F2D4}"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D5AA2-FD52-4D80-933B-5B8C354D04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0" y="7368542"/>
            <a:ext cx="21817015"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468880" y="10439400"/>
            <a:ext cx="21817015"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8" y="7368542"/>
            <a:ext cx="21825585"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5083138" y="10439400"/>
            <a:ext cx="21825585"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82BCAD-6089-4513-B2C8-99744D3220D4}" type="datetimeFigureOut">
              <a:rPr lang="en-US" smtClean="0"/>
              <a:pPr/>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E9349-D1C2-4E63-87FF-024339AD79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5EC493-9B96-49DA-AEAF-BBF049BA702E}" type="datetimeFigureOut">
              <a:rPr lang="en-US" smtClean="0"/>
              <a:pPr/>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3399E-7DF8-48D3-B72F-55C53B053F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D0AC0-49B9-48F7-9A89-6D60A0A3C7EB}" type="datetimeFigureOut">
              <a:rPr lang="en-US" smtClean="0"/>
              <a:pPr/>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20494-4BC3-4E98-B133-C405BD21C1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3" y="1310640"/>
            <a:ext cx="16244890"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9305270" y="1310643"/>
            <a:ext cx="2760345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3" y="6888483"/>
            <a:ext cx="16244890"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98153FED-B79B-481E-9D51-AEAA43B60A6B}"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A07F-ACB5-4972-9946-EABFA0EA9D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3042880"/>
            <a:ext cx="2962656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9678355" y="2941320"/>
            <a:ext cx="2962656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9678355" y="25763222"/>
            <a:ext cx="2962656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AFDED9A8-7A62-4429-A9CA-E190B849C68C}"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DFC57-E951-425B-9EE9-8F82448947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315">
            <a:alpha val="2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2"/>
            <a:ext cx="4443984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468880" y="7680963"/>
            <a:ext cx="4443984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0510482"/>
            <a:ext cx="1152144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81878E6A-6C00-4FD2-88E2-E92C6EE68F1B}" type="datetimeFigureOut">
              <a:rPr lang="en-US" smtClean="0"/>
              <a:pPr/>
              <a:t>7/17/2019</a:t>
            </a:fld>
            <a:endParaRPr lang="en-US"/>
          </a:p>
        </p:txBody>
      </p:sp>
      <p:sp>
        <p:nvSpPr>
          <p:cNvPr id="5" name="Footer Placeholder 4"/>
          <p:cNvSpPr>
            <a:spLocks noGrp="1"/>
          </p:cNvSpPr>
          <p:nvPr>
            <p:ph type="ftr" sz="quarter" idx="3"/>
          </p:nvPr>
        </p:nvSpPr>
        <p:spPr>
          <a:xfrm>
            <a:off x="16870680" y="30510482"/>
            <a:ext cx="1563624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0510482"/>
            <a:ext cx="1152144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207D6045-1585-41DB-9F96-A21D193FC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FFFF00">
            <a:alpha val="24000"/>
          </a:srgb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63BFCF8C-1859-414E-B867-FC1625EF96E9}"/>
              </a:ext>
            </a:extLst>
          </p:cNvPr>
          <p:cNvSpPr/>
          <p:nvPr/>
        </p:nvSpPr>
        <p:spPr>
          <a:xfrm>
            <a:off x="321609" y="239404"/>
            <a:ext cx="48675793" cy="42615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B2621215-1F6B-468D-94ED-1576FF4ABA49}"/>
              </a:ext>
            </a:extLst>
          </p:cNvPr>
          <p:cNvSpPr/>
          <p:nvPr/>
        </p:nvSpPr>
        <p:spPr>
          <a:xfrm>
            <a:off x="34574152" y="29188191"/>
            <a:ext cx="14494896" cy="322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2">
                  <a:lumMod val="95000"/>
                  <a:lumOff val="5000"/>
                </a:schemeClr>
              </a:solidFill>
              <a:latin typeface="Arial" panose="020B0604020202020204" pitchFamily="34" charset="0"/>
              <a:cs typeface="Arial" panose="020B0604020202020204" pitchFamily="34" charset="0"/>
            </a:endParaRPr>
          </a:p>
          <a:p>
            <a:r>
              <a:rPr lang="en-US" sz="2800" dirty="0">
                <a:solidFill>
                  <a:schemeClr val="tx2">
                    <a:lumMod val="95000"/>
                    <a:lumOff val="5000"/>
                  </a:schemeClr>
                </a:solidFill>
                <a:latin typeface="Arial" panose="020B0604020202020204" pitchFamily="34" charset="0"/>
                <a:cs typeface="Arial" panose="020B0604020202020204" pitchFamily="34" charset="0"/>
              </a:rPr>
              <a:t>This work was supported by </a:t>
            </a:r>
            <a:r>
              <a:rPr lang="en-US" sz="2800" dirty="0">
                <a:solidFill>
                  <a:schemeClr val="tx2">
                    <a:lumMod val="95000"/>
                    <a:lumOff val="5000"/>
                  </a:schemeClr>
                </a:solidFill>
                <a:latin typeface="Arial" panose="020B0604020202020204" pitchFamily="34" charset="0"/>
                <a:cs typeface="Arial" panose="020B0604020202020204" pitchFamily="34" charset="0"/>
              </a:rPr>
              <a:t>The Johns Hopkins Initiative for Careers in Science and Medicine is supported by the Health Resources and Services Administration, the Thomas Wilson Foundation, United Way of Central Maryland, Johns Hopkins School of Medicine, and the Joyce A. Robinson Living Trust.  We thank them all for their support.…….. </a:t>
            </a:r>
            <a:endParaRPr lang="en-US" sz="2800" dirty="0">
              <a:solidFill>
                <a:schemeClr val="tx2">
                  <a:lumMod val="95000"/>
                  <a:lumOff val="5000"/>
                </a:schemeClr>
              </a:solidFill>
              <a:latin typeface="Arial" panose="020B0604020202020204" pitchFamily="34" charset="0"/>
              <a:cs typeface="Arial" panose="020B0604020202020204" pitchFamily="34" charset="0"/>
            </a:endParaRPr>
          </a:p>
          <a:p>
            <a:endParaRPr lang="en-US" sz="2800" dirty="0">
              <a:solidFill>
                <a:schemeClr val="tx2">
                  <a:lumMod val="95000"/>
                  <a:lumOff val="5000"/>
                </a:schemeClr>
              </a:solidFill>
              <a:latin typeface="Arial" panose="020B0604020202020204" pitchFamily="34" charset="0"/>
              <a:cs typeface="Arial" panose="020B0604020202020204" pitchFamily="34" charset="0"/>
            </a:endParaRPr>
          </a:p>
        </p:txBody>
      </p:sp>
      <p:sp>
        <p:nvSpPr>
          <p:cNvPr id="2051" name="Rectangle 505"/>
          <p:cNvSpPr>
            <a:spLocks noChangeArrowheads="1"/>
          </p:cNvSpPr>
          <p:nvPr/>
        </p:nvSpPr>
        <p:spPr bwMode="auto">
          <a:xfrm>
            <a:off x="0" y="0"/>
            <a:ext cx="49377600" cy="32918400"/>
          </a:xfrm>
          <a:prstGeom prst="rect">
            <a:avLst/>
          </a:prstGeom>
          <a:noFill/>
          <a:ln w="9525">
            <a:solidFill>
              <a:schemeClr val="tx1"/>
            </a:solidFill>
            <a:miter lim="800000"/>
            <a:headEnd/>
            <a:tailEnd/>
          </a:ln>
        </p:spPr>
        <p:txBody>
          <a:bodyPr wrap="none" anchor="ctr"/>
          <a:lstStyle/>
          <a:p>
            <a:endParaRPr lang="en-US"/>
          </a:p>
        </p:txBody>
      </p:sp>
      <p:cxnSp>
        <p:nvCxnSpPr>
          <p:cNvPr id="2056" name="Straight Connector 10"/>
          <p:cNvCxnSpPr>
            <a:cxnSpLocks noChangeShapeType="1"/>
          </p:cNvCxnSpPr>
          <p:nvPr/>
        </p:nvCxnSpPr>
        <p:spPr bwMode="auto">
          <a:xfrm rot="16200000" flipH="1">
            <a:off x="-1267453" y="19116675"/>
            <a:ext cx="27476450" cy="41275"/>
          </a:xfrm>
          <a:prstGeom prst="line">
            <a:avLst/>
          </a:prstGeom>
          <a:noFill/>
          <a:ln w="9525" algn="ctr">
            <a:solidFill>
              <a:schemeClr val="tx1"/>
            </a:solidFill>
            <a:round/>
            <a:headEnd/>
            <a:tailEnd/>
          </a:ln>
        </p:spPr>
      </p:cxnSp>
      <p:cxnSp>
        <p:nvCxnSpPr>
          <p:cNvPr id="2057" name="Straight Connector 12"/>
          <p:cNvCxnSpPr>
            <a:cxnSpLocks noChangeShapeType="1"/>
          </p:cNvCxnSpPr>
          <p:nvPr/>
        </p:nvCxnSpPr>
        <p:spPr bwMode="auto">
          <a:xfrm rot="5400000">
            <a:off x="20304503" y="19158744"/>
            <a:ext cx="27519312" cy="0"/>
          </a:xfrm>
          <a:prstGeom prst="line">
            <a:avLst/>
          </a:prstGeom>
          <a:noFill/>
          <a:ln w="9525" algn="ctr">
            <a:solidFill>
              <a:schemeClr val="tx1"/>
            </a:solidFill>
            <a:round/>
            <a:headEnd/>
            <a:tailEnd/>
          </a:ln>
        </p:spPr>
      </p:cxnSp>
      <p:sp>
        <p:nvSpPr>
          <p:cNvPr id="2078" name="Rectangle 30"/>
          <p:cNvSpPr>
            <a:spLocks noChangeArrowheads="1"/>
          </p:cNvSpPr>
          <p:nvPr/>
        </p:nvSpPr>
        <p:spPr bwMode="auto">
          <a:xfrm>
            <a:off x="21188363" y="15111413"/>
            <a:ext cx="184150" cy="503237"/>
          </a:xfrm>
          <a:prstGeom prst="rect">
            <a:avLst/>
          </a:prstGeom>
          <a:noFill/>
          <a:ln w="9525">
            <a:noFill/>
            <a:miter lim="800000"/>
            <a:headEnd/>
            <a:tailEnd/>
          </a:ln>
          <a:effectLst/>
        </p:spPr>
        <p:txBody>
          <a:bodyPr wrap="none">
            <a:spAutoFit/>
          </a:bodyPr>
          <a:lstStyle/>
          <a:p>
            <a:endParaRPr lang="en-US"/>
          </a:p>
        </p:txBody>
      </p:sp>
      <p:sp>
        <p:nvSpPr>
          <p:cNvPr id="2079" name="Rectangle 31"/>
          <p:cNvSpPr>
            <a:spLocks noChangeArrowheads="1"/>
          </p:cNvSpPr>
          <p:nvPr/>
        </p:nvSpPr>
        <p:spPr bwMode="auto">
          <a:xfrm>
            <a:off x="18516600" y="12141200"/>
            <a:ext cx="7254875" cy="762000"/>
          </a:xfrm>
          <a:prstGeom prst="rect">
            <a:avLst/>
          </a:prstGeom>
          <a:noFill/>
          <a:ln w="9525">
            <a:noFill/>
            <a:miter lim="800000"/>
            <a:headEnd/>
            <a:tailEnd/>
          </a:ln>
          <a:effectLst/>
        </p:spPr>
        <p:txBody>
          <a:bodyPr>
            <a:spAutoFit/>
          </a:bodyPr>
          <a:lstStyle/>
          <a:p>
            <a:pPr algn="ctr"/>
            <a:endParaRPr lang="en-US" sz="4400">
              <a:solidFill>
                <a:schemeClr val="tx2"/>
              </a:solidFill>
            </a:endParaRPr>
          </a:p>
        </p:txBody>
      </p:sp>
      <p:sp>
        <p:nvSpPr>
          <p:cNvPr id="2122" name="Text Box 74"/>
          <p:cNvSpPr txBox="1">
            <a:spLocks noChangeArrowheads="1"/>
          </p:cNvSpPr>
          <p:nvPr/>
        </p:nvSpPr>
        <p:spPr bwMode="auto">
          <a:xfrm>
            <a:off x="14130338" y="19686588"/>
            <a:ext cx="184731" cy="830997"/>
          </a:xfrm>
          <a:prstGeom prst="rect">
            <a:avLst/>
          </a:prstGeom>
          <a:noFill/>
          <a:ln w="9525">
            <a:noFill/>
            <a:miter lim="800000"/>
            <a:headEnd/>
            <a:tailEnd/>
          </a:ln>
        </p:spPr>
        <p:txBody>
          <a:bodyPr wrap="none">
            <a:spAutoFit/>
          </a:bodyPr>
          <a:lstStyle/>
          <a:p>
            <a:pPr eaLnBrk="0" hangingPunct="0"/>
            <a:endParaRPr lang="en-US" sz="2400" dirty="0"/>
          </a:p>
          <a:p>
            <a:pPr eaLnBrk="0" hangingPunct="0"/>
            <a:endParaRPr lang="en-US" sz="2400" dirty="0"/>
          </a:p>
        </p:txBody>
      </p:sp>
      <p:sp>
        <p:nvSpPr>
          <p:cNvPr id="19" name="Text Box 122"/>
          <p:cNvSpPr txBox="1">
            <a:spLocks noChangeArrowheads="1"/>
          </p:cNvSpPr>
          <p:nvPr/>
        </p:nvSpPr>
        <p:spPr bwMode="auto">
          <a:xfrm>
            <a:off x="321609" y="13613057"/>
            <a:ext cx="11549371"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Introduction</a:t>
            </a:r>
          </a:p>
        </p:txBody>
      </p:sp>
      <p:sp>
        <p:nvSpPr>
          <p:cNvPr id="20" name="Rectangle 5"/>
          <p:cNvSpPr>
            <a:spLocks noChangeArrowheads="1"/>
          </p:cNvSpPr>
          <p:nvPr/>
        </p:nvSpPr>
        <p:spPr bwMode="auto">
          <a:xfrm>
            <a:off x="9829797" y="1067624"/>
            <a:ext cx="28284221" cy="2970823"/>
          </a:xfrm>
          <a:prstGeom prst="rect">
            <a:avLst/>
          </a:prstGeom>
          <a:noFill/>
          <a:ln w="19050">
            <a:noFill/>
            <a:miter lim="800000"/>
            <a:headEnd/>
            <a:tailEnd/>
          </a:ln>
        </p:spPr>
        <p:txBody>
          <a:bodyPr wrap="square" lIns="61730" tIns="30866" rIns="61730" bIns="30866" anchor="ctr">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6600" b="1" kern="0" dirty="0">
                <a:solidFill>
                  <a:prstClr val="black"/>
                </a:solidFill>
                <a:latin typeface="Arial" panose="020B0604020202020204" pitchFamily="34" charset="0"/>
                <a:cs typeface="Arial" panose="020B0604020202020204" pitchFamily="34" charset="0"/>
              </a:rPr>
              <a:t>Title</a:t>
            </a:r>
            <a:endParaRPr kumimoji="0" lang="en-US" sz="6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eaLnBrk="1" fontAlgn="auto" latinLnBrk="0" hangingPunct="1">
              <a:lnSpc>
                <a:spcPct val="150000"/>
              </a:lnSpc>
              <a:spcBef>
                <a:spcPts val="0"/>
              </a:spcBef>
              <a:spcAft>
                <a:spcPts val="0"/>
              </a:spcAft>
              <a:buClrTx/>
              <a:buSzTx/>
              <a:buFontTx/>
              <a:buNone/>
              <a:tabLst/>
              <a:defRPr/>
            </a:pPr>
            <a:r>
              <a:rPr lang="en-US" sz="3600" b="1" kern="0" dirty="0">
                <a:solidFill>
                  <a:prstClr val="black"/>
                </a:solidFill>
                <a:latin typeface="Arial" panose="020B0604020202020204" pitchFamily="34" charset="0"/>
                <a:cs typeface="Arial" panose="020B0604020202020204" pitchFamily="34" charset="0"/>
              </a:rPr>
              <a:t>Authors</a:t>
            </a:r>
            <a:endParaRPr kumimoji="0" lang="en-US" sz="3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3600" kern="0" dirty="0">
                <a:solidFill>
                  <a:prstClr val="black"/>
                </a:solidFill>
                <a:latin typeface="Arial" panose="020B0604020202020204" pitchFamily="34" charset="0"/>
                <a:cs typeface="Arial" panose="020B0604020202020204" pitchFamily="34" charset="0"/>
              </a:rPr>
              <a:t>Department</a:t>
            </a:r>
            <a:r>
              <a:rPr kumimoji="0" lang="en-US" sz="3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Johns Hopkins University School of Medicine, Baltimore, MD</a:t>
            </a:r>
          </a:p>
        </p:txBody>
      </p:sp>
      <p:sp>
        <p:nvSpPr>
          <p:cNvPr id="22" name="Text Box 122"/>
          <p:cNvSpPr txBox="1">
            <a:spLocks noChangeArrowheads="1"/>
          </p:cNvSpPr>
          <p:nvPr/>
        </p:nvSpPr>
        <p:spPr bwMode="auto">
          <a:xfrm>
            <a:off x="12887600" y="4887465"/>
            <a:ext cx="21002911"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Methods</a:t>
            </a:r>
          </a:p>
        </p:txBody>
      </p:sp>
      <p:grpSp>
        <p:nvGrpSpPr>
          <p:cNvPr id="25" name="Group 24"/>
          <p:cNvGrpSpPr/>
          <p:nvPr/>
        </p:nvGrpSpPr>
        <p:grpSpPr>
          <a:xfrm>
            <a:off x="34552217" y="4918746"/>
            <a:ext cx="14503773" cy="865979"/>
            <a:chOff x="22629882" y="5344361"/>
            <a:chExt cx="10020713" cy="957785"/>
          </a:xfrm>
        </p:grpSpPr>
        <p:sp>
          <p:nvSpPr>
            <p:cNvPr id="26" name="Text Box 122"/>
            <p:cNvSpPr txBox="1">
              <a:spLocks noChangeArrowheads="1"/>
            </p:cNvSpPr>
            <p:nvPr/>
          </p:nvSpPr>
          <p:spPr bwMode="auto">
            <a:xfrm>
              <a:off x="22629882" y="5344361"/>
              <a:ext cx="10020713" cy="95778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endParaRPr lang="en-US" sz="4800" b="1" dirty="0">
                <a:latin typeface="Arial" panose="020B0604020202020204" pitchFamily="34" charset="0"/>
                <a:cs typeface="Arial" panose="020B0604020202020204" pitchFamily="34" charset="0"/>
              </a:endParaRPr>
            </a:p>
          </p:txBody>
        </p:sp>
        <p:sp>
          <p:nvSpPr>
            <p:cNvPr id="27" name="TextBox 26"/>
            <p:cNvSpPr txBox="1"/>
            <p:nvPr/>
          </p:nvSpPr>
          <p:spPr>
            <a:xfrm>
              <a:off x="25165306" y="5379343"/>
              <a:ext cx="4189524" cy="91909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b="1" dirty="0">
                  <a:solidFill>
                    <a:schemeClr val="tx1"/>
                  </a:solidFill>
                  <a:latin typeface="Arial" panose="020B0604020202020204" pitchFamily="34" charset="0"/>
                  <a:cs typeface="Arial" panose="020B0604020202020204" pitchFamily="34" charset="0"/>
                </a:rPr>
                <a:t>Results</a:t>
              </a:r>
            </a:p>
          </p:txBody>
        </p:sp>
      </p:grpSp>
      <p:sp>
        <p:nvSpPr>
          <p:cNvPr id="57" name="Text Box 122"/>
          <p:cNvSpPr txBox="1">
            <a:spLocks noChangeArrowheads="1"/>
          </p:cNvSpPr>
          <p:nvPr/>
        </p:nvSpPr>
        <p:spPr bwMode="auto">
          <a:xfrm>
            <a:off x="34374491" y="17422680"/>
            <a:ext cx="14857103"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Conclusion</a:t>
            </a:r>
          </a:p>
        </p:txBody>
      </p:sp>
      <p:sp>
        <p:nvSpPr>
          <p:cNvPr id="62" name="Text Box 122"/>
          <p:cNvSpPr txBox="1">
            <a:spLocks noChangeArrowheads="1"/>
          </p:cNvSpPr>
          <p:nvPr/>
        </p:nvSpPr>
        <p:spPr bwMode="auto">
          <a:xfrm>
            <a:off x="34443919" y="28145118"/>
            <a:ext cx="14612071"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Acknowledgements</a:t>
            </a:r>
          </a:p>
        </p:txBody>
      </p:sp>
      <p:sp>
        <p:nvSpPr>
          <p:cNvPr id="63" name="Text Box 122"/>
          <p:cNvSpPr txBox="1">
            <a:spLocks noChangeArrowheads="1"/>
          </p:cNvSpPr>
          <p:nvPr/>
        </p:nvSpPr>
        <p:spPr bwMode="auto">
          <a:xfrm>
            <a:off x="34492582" y="24450259"/>
            <a:ext cx="14576467"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Future Directions</a:t>
            </a:r>
          </a:p>
        </p:txBody>
      </p:sp>
      <p:sp>
        <p:nvSpPr>
          <p:cNvPr id="163" name="TextBox 26"/>
          <p:cNvSpPr txBox="1"/>
          <p:nvPr/>
        </p:nvSpPr>
        <p:spPr>
          <a:xfrm>
            <a:off x="12907368" y="17182327"/>
            <a:ext cx="20777032"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b="1" dirty="0">
                <a:solidFill>
                  <a:schemeClr val="tx1"/>
                </a:solidFill>
                <a:latin typeface="Arial" panose="020B0604020202020204" pitchFamily="34" charset="0"/>
                <a:cs typeface="Arial" panose="020B0604020202020204" pitchFamily="34" charset="0"/>
              </a:rPr>
              <a:t>Results</a:t>
            </a:r>
          </a:p>
        </p:txBody>
      </p:sp>
      <p:sp>
        <p:nvSpPr>
          <p:cNvPr id="5" name="Rectangle 4"/>
          <p:cNvSpPr/>
          <p:nvPr/>
        </p:nvSpPr>
        <p:spPr>
          <a:xfrm>
            <a:off x="7576544" y="18875829"/>
            <a:ext cx="763468" cy="396490"/>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450" t="10213" r="2324" b="4522"/>
          <a:stretch/>
        </p:blipFill>
        <p:spPr>
          <a:xfrm>
            <a:off x="510138" y="418698"/>
            <a:ext cx="13258800" cy="1828800"/>
          </a:xfrm>
          <a:prstGeom prst="rect">
            <a:avLst/>
          </a:prstGeom>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5877" b="18479"/>
          <a:stretch/>
        </p:blipFill>
        <p:spPr>
          <a:xfrm>
            <a:off x="43699025" y="454794"/>
            <a:ext cx="5081267" cy="1371600"/>
          </a:xfrm>
          <a:prstGeom prst="rect">
            <a:avLst/>
          </a:prstGeom>
          <a:ln>
            <a:noFill/>
          </a:ln>
        </p:spPr>
      </p:pic>
      <p:sp>
        <p:nvSpPr>
          <p:cNvPr id="4" name="Rectangle 3">
            <a:extLst>
              <a:ext uri="{FF2B5EF4-FFF2-40B4-BE49-F238E27FC236}">
                <a16:creationId xmlns:a16="http://schemas.microsoft.com/office/drawing/2014/main" xmlns="" id="{D06646B8-E6DE-44B5-B025-7D1BFD5CAC3B}"/>
              </a:ext>
            </a:extLst>
          </p:cNvPr>
          <p:cNvSpPr/>
          <p:nvPr/>
        </p:nvSpPr>
        <p:spPr>
          <a:xfrm>
            <a:off x="407037" y="6090671"/>
            <a:ext cx="11463943" cy="6812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Box 122">
            <a:extLst>
              <a:ext uri="{FF2B5EF4-FFF2-40B4-BE49-F238E27FC236}">
                <a16:creationId xmlns:a16="http://schemas.microsoft.com/office/drawing/2014/main" xmlns="" id="{98F13FCD-182B-4B3F-A55E-4040B86448B1}"/>
              </a:ext>
            </a:extLst>
          </p:cNvPr>
          <p:cNvSpPr txBox="1">
            <a:spLocks noChangeArrowheads="1"/>
          </p:cNvSpPr>
          <p:nvPr/>
        </p:nvSpPr>
        <p:spPr bwMode="auto">
          <a:xfrm>
            <a:off x="321610" y="4932883"/>
            <a:ext cx="11549371" cy="8659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126084" tIns="63042" rIns="126084" bIns="63042">
            <a:spAutoFit/>
          </a:bodyPr>
          <a:lstStyle>
            <a:lvl1pPr algn="l" defTabSz="1608138">
              <a:spcBef>
                <a:spcPct val="0"/>
              </a:spcBef>
              <a:defRPr sz="800">
                <a:solidFill>
                  <a:schemeClr val="tx1"/>
                </a:solidFill>
                <a:latin typeface="Arial" charset="0"/>
              </a:defRPr>
            </a:lvl1pPr>
            <a:lvl2pPr marL="1306513" indent="-501650" algn="l" defTabSz="1608138">
              <a:spcBef>
                <a:spcPct val="0"/>
              </a:spcBef>
              <a:defRPr sz="800">
                <a:solidFill>
                  <a:schemeClr val="tx1"/>
                </a:solidFill>
                <a:latin typeface="Arial" charset="0"/>
              </a:defRPr>
            </a:lvl2pPr>
            <a:lvl3pPr marL="2011363" indent="-403225" algn="l" defTabSz="1608138">
              <a:spcBef>
                <a:spcPct val="0"/>
              </a:spcBef>
              <a:defRPr sz="800">
                <a:solidFill>
                  <a:schemeClr val="tx1"/>
                </a:solidFill>
                <a:latin typeface="Arial" charset="0"/>
              </a:defRPr>
            </a:lvl3pPr>
            <a:lvl4pPr marL="2814638" indent="-401638" algn="l" defTabSz="1608138">
              <a:spcBef>
                <a:spcPct val="0"/>
              </a:spcBef>
              <a:defRPr sz="800">
                <a:solidFill>
                  <a:schemeClr val="tx1"/>
                </a:solidFill>
                <a:latin typeface="Arial" charset="0"/>
              </a:defRPr>
            </a:lvl4pPr>
            <a:lvl5pPr marL="3619500" indent="-401638" algn="l" defTabSz="1608138">
              <a:spcBef>
                <a:spcPct val="0"/>
              </a:spcBef>
              <a:defRPr sz="800">
                <a:solidFill>
                  <a:schemeClr val="tx1"/>
                </a:solidFill>
                <a:latin typeface="Arial" charset="0"/>
              </a:defRPr>
            </a:lvl5pPr>
            <a:lvl6pPr marL="4076700" indent="-401638" defTabSz="1608138" eaLnBrk="0" fontAlgn="base" hangingPunct="0">
              <a:spcBef>
                <a:spcPct val="0"/>
              </a:spcBef>
              <a:spcAft>
                <a:spcPct val="0"/>
              </a:spcAft>
              <a:defRPr sz="800">
                <a:solidFill>
                  <a:schemeClr val="tx1"/>
                </a:solidFill>
                <a:latin typeface="Arial" charset="0"/>
              </a:defRPr>
            </a:lvl6pPr>
            <a:lvl7pPr marL="4533900" indent="-401638" defTabSz="1608138" eaLnBrk="0" fontAlgn="base" hangingPunct="0">
              <a:spcBef>
                <a:spcPct val="0"/>
              </a:spcBef>
              <a:spcAft>
                <a:spcPct val="0"/>
              </a:spcAft>
              <a:defRPr sz="800">
                <a:solidFill>
                  <a:schemeClr val="tx1"/>
                </a:solidFill>
                <a:latin typeface="Arial" charset="0"/>
              </a:defRPr>
            </a:lvl7pPr>
            <a:lvl8pPr marL="4991100" indent="-401638" defTabSz="1608138" eaLnBrk="0" fontAlgn="base" hangingPunct="0">
              <a:spcBef>
                <a:spcPct val="0"/>
              </a:spcBef>
              <a:spcAft>
                <a:spcPct val="0"/>
              </a:spcAft>
              <a:defRPr sz="800">
                <a:solidFill>
                  <a:schemeClr val="tx1"/>
                </a:solidFill>
                <a:latin typeface="Arial" charset="0"/>
              </a:defRPr>
            </a:lvl8pPr>
            <a:lvl9pPr marL="5448300" indent="-401638" defTabSz="1608138" eaLnBrk="0" fontAlgn="base" hangingPunct="0">
              <a:spcBef>
                <a:spcPct val="0"/>
              </a:spcBef>
              <a:spcAft>
                <a:spcPct val="0"/>
              </a:spcAft>
              <a:defRPr sz="800">
                <a:solidFill>
                  <a:schemeClr val="tx1"/>
                </a:solidFill>
                <a:latin typeface="Arial" charset="0"/>
              </a:defRPr>
            </a:lvl9pPr>
          </a:lstStyle>
          <a:p>
            <a:pPr algn="ctr">
              <a:spcBef>
                <a:spcPct val="50000"/>
              </a:spcBef>
              <a:defRPr/>
            </a:pPr>
            <a:r>
              <a:rPr lang="en-US" sz="4800" b="1" dirty="0">
                <a:latin typeface="Arial" panose="020B0604020202020204" pitchFamily="34" charset="0"/>
                <a:cs typeface="Arial" panose="020B0604020202020204" pitchFamily="34" charset="0"/>
              </a:rPr>
              <a:t>Abstract</a:t>
            </a:r>
          </a:p>
        </p:txBody>
      </p:sp>
      <p:sp>
        <p:nvSpPr>
          <p:cNvPr id="24" name="Rectangle 23">
            <a:extLst>
              <a:ext uri="{FF2B5EF4-FFF2-40B4-BE49-F238E27FC236}">
                <a16:creationId xmlns:a16="http://schemas.microsoft.com/office/drawing/2014/main" xmlns="" id="{60CE00B6-2584-4ED0-99E6-F60030AD3FD3}"/>
              </a:ext>
            </a:extLst>
          </p:cNvPr>
          <p:cNvSpPr/>
          <p:nvPr/>
        </p:nvSpPr>
        <p:spPr>
          <a:xfrm>
            <a:off x="365760" y="14719196"/>
            <a:ext cx="11463943" cy="8421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33D04727-12A9-4A52-B03D-AADD674E537D}"/>
              </a:ext>
            </a:extLst>
          </p:cNvPr>
          <p:cNvSpPr/>
          <p:nvPr/>
        </p:nvSpPr>
        <p:spPr>
          <a:xfrm>
            <a:off x="12944195" y="6196955"/>
            <a:ext cx="20632080" cy="106229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81CC522B-93B3-44B9-8703-7A4DE09691B0}"/>
              </a:ext>
            </a:extLst>
          </p:cNvPr>
          <p:cNvSpPr/>
          <p:nvPr/>
        </p:nvSpPr>
        <p:spPr>
          <a:xfrm>
            <a:off x="12929756" y="18324071"/>
            <a:ext cx="20646517" cy="14231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473E1151-5333-46D7-988F-29831604BC91}"/>
              </a:ext>
            </a:extLst>
          </p:cNvPr>
          <p:cNvSpPr/>
          <p:nvPr/>
        </p:nvSpPr>
        <p:spPr>
          <a:xfrm>
            <a:off x="34516944" y="6113287"/>
            <a:ext cx="14494896" cy="109228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F04228CF-A2C9-4904-B9F9-F2D5CA48376D}"/>
              </a:ext>
            </a:extLst>
          </p:cNvPr>
          <p:cNvSpPr/>
          <p:nvPr/>
        </p:nvSpPr>
        <p:spPr>
          <a:xfrm>
            <a:off x="34574152" y="18444063"/>
            <a:ext cx="14494896" cy="5793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6A557783-6E67-4366-9566-2C674222C785}"/>
              </a:ext>
            </a:extLst>
          </p:cNvPr>
          <p:cNvSpPr/>
          <p:nvPr/>
        </p:nvSpPr>
        <p:spPr>
          <a:xfrm>
            <a:off x="34502506" y="25487909"/>
            <a:ext cx="14494896" cy="2480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609DC75F-3003-46A7-8251-E73E19828E03}"/>
              </a:ext>
            </a:extLst>
          </p:cNvPr>
          <p:cNvSpPr/>
          <p:nvPr/>
        </p:nvSpPr>
        <p:spPr>
          <a:xfrm>
            <a:off x="365760" y="23240202"/>
            <a:ext cx="11463943" cy="93157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16160</TotalTime>
  <Words>83</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Company>Johns Hopkins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 Girard</dc:creator>
  <cp:lastModifiedBy>Laura Pointe</cp:lastModifiedBy>
  <cp:revision>481</cp:revision>
  <cp:lastPrinted>2007-03-02T20:21:27Z</cp:lastPrinted>
  <dcterms:created xsi:type="dcterms:W3CDTF">2010-08-04T12:25:12Z</dcterms:created>
  <dcterms:modified xsi:type="dcterms:W3CDTF">2019-07-17T12:13:36Z</dcterms:modified>
</cp:coreProperties>
</file>