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Growth Overview</a:t>
            </a:r>
          </a:p>
        </p:txBody>
      </p:sp>
      <p:pic>
        <p:nvPicPr>
          <p:cNvPr id="3" name="Picture 2" descr="tr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• Latest YoY growth: 9.8% (Baseline: 16.9%)</a:t>
            </a:r>
          </a:p>
          <a:p>
            <a:r>
              <a:t>• Long-term average growth rate: 7.9%</a:t>
            </a:r>
          </a:p>
          <a:p>
            <a:r>
              <a:t>• Average trip duration trend: Decreasing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Growth Rate Analysis</a:t>
            </a:r>
          </a:p>
        </p:txBody>
      </p:sp>
      <p:pic>
        <p:nvPicPr>
          <p:cNvPr id="3" name="Picture 2" descr="growth_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0"/>
            <a:ext cx="82296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• Current growth rate: 9.8% vs. long-term average: 7.9%</a:t>
            </a:r>
          </a:p>
          <a:p>
            <a:r>
              <a:t>• Growth trend: Decelerating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Duration Growth Analysis</a:t>
            </a:r>
          </a:p>
        </p:txBody>
      </p:sp>
      <p:pic>
        <p:nvPicPr>
          <p:cNvPr id="3" name="Picture 2" descr="duration_growth_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0"/>
            <a:ext cx="82296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• Current duration growth rate: 16.7% vs. long-term average: 3.4%</a:t>
            </a:r>
          </a:p>
          <a:p>
            <a:r>
              <a:t>• Duration growth trend: Accelerating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Anomaly Detection &amp; Recommendations</a:t>
            </a:r>
          </a:p>
        </p:txBody>
      </p:sp>
      <p:pic>
        <p:nvPicPr>
          <p:cNvPr id="3" name="Picture 2" descr="anomal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0"/>
            <a:ext cx="82296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• Anomalous quarters: None detected</a:t>
            </a:r>
          </a:p>
          <a:p>
            <a:r>
              <a:t>• Recommend station expansion in 32 locations (see expansion_recommendations.csv for details)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