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FD984-959C-8F2C-9DC2-C4D1BBEF0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87711-6BCB-A8C4-EC7B-69CD1305EF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53AD4-C7A0-162D-C3B0-9C0201DE5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CB483-9BC9-4DF3-7C14-C153510E5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199EE-1D91-8501-70AB-1C17565AC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48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B97D-60B1-9B3B-1C6D-A1BB49B1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2DDED-B9C2-4C20-688B-F0C36BFD4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90431-D4FD-A9D4-9A70-B9296C642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1B27-F64E-5B2D-F81C-CC592CF69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A33919-4D47-9F36-4788-E425BBAA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1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4C5A5-E483-2CCC-47AF-95C0CA71A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47581E-B2C9-AEDC-E9C2-BA0A4973F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F6D87-7EA8-ACBE-2CF6-16301203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829B2-A698-8FE8-375B-0C712E5C7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F597-B6C5-387E-81B5-856AEDE34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18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C12CF-98CE-7CE7-5DCD-09BE70534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683C5-2244-353D-2A79-98CFAE523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F2FC9-E138-0204-0B98-FC39097A2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54814-186D-3B9B-E86E-816D43189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090A6-7145-B5AF-5A11-E293130E8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8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309E-A1D4-0287-5350-14073DBD2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85292-646E-CAAF-FADE-C832647E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00B24-9648-BEAE-1D16-80E40290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60838-2B69-6430-F10F-F2F5CF0E5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A3785-4C51-DAFB-5DFC-913B1FEBC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6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1CB87-AAB0-2DC8-73C4-F68C56A2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4F2B0-E414-6743-B389-028C555DD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02584-AA9A-D9C7-5941-99CE843F4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4C184-A22F-1620-6E4A-BC4D5223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78128-AF74-1625-1DBE-389F3E1B4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2F34B-05F7-5191-AC31-494EA39E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63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4BDA1-156B-C29A-EC74-E30F94AE0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CCA0E-1AB2-D5F9-16BD-37747F3AE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28210-BEFA-6DC4-C1BE-393DAABD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EC9617-88FB-E4FA-479A-4E6DB211E4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F4D54-EEDF-81CD-48FD-544967A33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B3B70-1ADE-3D72-F0A0-EFC7059EE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3CC6B-0643-8DBB-2AA1-0BE719A9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6E1C1-4BD4-63E3-8FB6-0875DAE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6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286EF-C695-81B1-0FEE-1D06E30C9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EF76C8-6EC3-4931-165C-55EEA25F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3558F-865D-DFD1-8A79-B47B7099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FD597-C59B-B0D0-6456-DEFBB263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791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CA968-34EC-0B41-0224-583D85B9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1BF1A-BBE5-A1BA-717A-C9316F61C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CAB6B-FEB3-3CB2-3C82-7AF23929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3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214D-37B3-83E0-6EEB-F0FBB358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B515-1627-296F-5324-DABD1652D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78253-10D0-02AC-2C7E-19D2AC978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69C71-8FC9-A9A2-ED8F-79E045A3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B3BF7-A742-BC80-EAFF-3F0DEB92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4E952-F1F1-A41A-3F0D-3B5CFC78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944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08AD-7B90-C9F5-9AA2-2EE45A76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1457ED-072D-D60E-0D3F-93C468D3A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17F74-EE52-57F8-4449-C3B05380B3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884B3-9F03-C60C-C47F-471CEE0FA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12C52-97E0-D8DE-34C8-1DA10F0D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B3ED4-9227-0B9C-AAC6-84A5F8F2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38D604-160C-BD94-5D43-D6BBD8BF4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98766-DCDE-702B-D23E-B370112B8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A9CAC-6BA9-355A-69A6-7DA59477F7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B057A-502B-5B41-8209-221F111FCCA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06BD-3DBB-7C64-A018-7C5D91442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E20B2-A762-B586-D5EC-67FDD4B8E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DFF7E0-E981-D74B-A4CF-13A2D12E2C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5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F3A8-C217-38FC-4B90-5794B135B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Perpay Funnel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96E85-0FD4-5677-101A-D5460807C4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Andrew Stewart</a:t>
            </a:r>
          </a:p>
        </p:txBody>
      </p:sp>
    </p:spTree>
    <p:extLst>
      <p:ext uri="{BB962C8B-B14F-4D97-AF65-F5344CB8AC3E}">
        <p14:creationId xmlns:p14="http://schemas.microsoft.com/office/powerpoint/2010/main" val="3058384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Perpay Funnel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Stewart</dc:creator>
  <cp:lastModifiedBy>Andrew Stewart</cp:lastModifiedBy>
  <cp:revision>1</cp:revision>
  <dcterms:created xsi:type="dcterms:W3CDTF">2025-04-29T16:14:19Z</dcterms:created>
  <dcterms:modified xsi:type="dcterms:W3CDTF">2025-04-29T16:15:06Z</dcterms:modified>
</cp:coreProperties>
</file>