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71" r:id="rId5"/>
    <p:sldId id="306" r:id="rId6"/>
    <p:sldId id="308" r:id="rId7"/>
    <p:sldId id="307" r:id="rId8"/>
    <p:sldId id="309" r:id="rId9"/>
    <p:sldId id="313" r:id="rId10"/>
    <p:sldId id="314" r:id="rId11"/>
    <p:sldId id="315" r:id="rId12"/>
    <p:sldId id="316" r:id="rId13"/>
    <p:sldId id="304" r:id="rId14"/>
    <p:sldId id="305" r:id="rId15"/>
    <p:sldId id="319" r:id="rId16"/>
    <p:sldId id="318" r:id="rId17"/>
    <p:sldId id="320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A7CA3-76BB-4A0D-A8CB-ACE7FAF28FCC}" v="54" dt="2019-06-26T15:52:0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herriault" userId="3c036b5c-d16f-4bfd-ab16-98c307cf732f" providerId="ADAL" clId="{86395AEF-1714-43DD-8C4D-8FB226C164FB}"/>
    <pc:docChg chg="undo custSel addSld delSld modSld sldOrd">
      <pc:chgData name="Andrew Therriault" userId="3c036b5c-d16f-4bfd-ab16-98c307cf732f" providerId="ADAL" clId="{86395AEF-1714-43DD-8C4D-8FB226C164FB}" dt="2019-06-26T15:53:42.507" v="7823" actId="20577"/>
      <pc:docMkLst>
        <pc:docMk/>
      </pc:docMkLst>
      <pc:sldChg chg="modSp">
        <pc:chgData name="Andrew Therriault" userId="3c036b5c-d16f-4bfd-ab16-98c307cf732f" providerId="ADAL" clId="{86395AEF-1714-43DD-8C4D-8FB226C164FB}" dt="2019-06-26T15:52:12.952" v="7821" actId="404"/>
        <pc:sldMkLst>
          <pc:docMk/>
          <pc:sldMk cId="181185890" sldId="256"/>
        </pc:sldMkLst>
        <pc:spChg chg="mod">
          <ac:chgData name="Andrew Therriault" userId="3c036b5c-d16f-4bfd-ab16-98c307cf732f" providerId="ADAL" clId="{86395AEF-1714-43DD-8C4D-8FB226C164FB}" dt="2019-06-26T15:52:12.952" v="7821" actId="404"/>
          <ac:spMkLst>
            <pc:docMk/>
            <pc:sldMk cId="181185890" sldId="256"/>
            <ac:spMk id="2" creationId="{82ED2767-2303-4216-9856-75A596E6A300}"/>
          </ac:spMkLst>
        </pc:spChg>
        <pc:spChg chg="mod">
          <ac:chgData name="Andrew Therriault" userId="3c036b5c-d16f-4bfd-ab16-98c307cf732f" providerId="ADAL" clId="{86395AEF-1714-43DD-8C4D-8FB226C164FB}" dt="2019-06-26T14:22:35.916" v="120" actId="1076"/>
          <ac:spMkLst>
            <pc:docMk/>
            <pc:sldMk cId="181185890" sldId="256"/>
            <ac:spMk id="3" creationId="{683AE94B-844C-4C74-846B-7C725CA1C4BA}"/>
          </ac:spMkLst>
        </pc:spChg>
      </pc:sldChg>
      <pc:sldChg chg="modSp">
        <pc:chgData name="Andrew Therriault" userId="3c036b5c-d16f-4bfd-ab16-98c307cf732f" providerId="ADAL" clId="{86395AEF-1714-43DD-8C4D-8FB226C164FB}" dt="2019-06-26T15:23:33.718" v="5832" actId="20577"/>
        <pc:sldMkLst>
          <pc:docMk/>
          <pc:sldMk cId="3234688422" sldId="258"/>
        </pc:sldMkLst>
        <pc:spChg chg="mod">
          <ac:chgData name="Andrew Therriault" userId="3c036b5c-d16f-4bfd-ab16-98c307cf732f" providerId="ADAL" clId="{86395AEF-1714-43DD-8C4D-8FB226C164FB}" dt="2019-06-26T15:23:33.718" v="5832" actId="20577"/>
          <ac:spMkLst>
            <pc:docMk/>
            <pc:sldMk cId="3234688422" sldId="258"/>
            <ac:spMk id="3" creationId="{C7FEAD49-4CDB-410F-89FA-1103E36A8C5E}"/>
          </ac:spMkLst>
        </pc:spChg>
      </pc:sldChg>
      <pc:sldChg chg="modSp">
        <pc:chgData name="Andrew Therriault" userId="3c036b5c-d16f-4bfd-ab16-98c307cf732f" providerId="ADAL" clId="{86395AEF-1714-43DD-8C4D-8FB226C164FB}" dt="2019-06-26T14:29:37.690" v="944" actId="20577"/>
        <pc:sldMkLst>
          <pc:docMk/>
          <pc:sldMk cId="68093117" sldId="260"/>
        </pc:sldMkLst>
        <pc:spChg chg="mod">
          <ac:chgData name="Andrew Therriault" userId="3c036b5c-d16f-4bfd-ab16-98c307cf732f" providerId="ADAL" clId="{86395AEF-1714-43DD-8C4D-8FB226C164FB}" dt="2019-06-26T14:29:37.690" v="944" actId="20577"/>
          <ac:spMkLst>
            <pc:docMk/>
            <pc:sldMk cId="68093117" sldId="260"/>
            <ac:spMk id="2" creationId="{19D353DF-1EE3-4176-BB1E-DF5E990196C4}"/>
          </ac:spMkLst>
        </pc:spChg>
      </pc:sldChg>
      <pc:sldChg chg="del">
        <pc:chgData name="Andrew Therriault" userId="3c036b5c-d16f-4bfd-ab16-98c307cf732f" providerId="ADAL" clId="{86395AEF-1714-43DD-8C4D-8FB226C164FB}" dt="2019-06-26T14:34:06.524" v="1180" actId="2696"/>
        <pc:sldMkLst>
          <pc:docMk/>
          <pc:sldMk cId="1099178784" sldId="264"/>
        </pc:sldMkLst>
      </pc:sldChg>
      <pc:sldChg chg="del">
        <pc:chgData name="Andrew Therriault" userId="3c036b5c-d16f-4bfd-ab16-98c307cf732f" providerId="ADAL" clId="{86395AEF-1714-43DD-8C4D-8FB226C164FB}" dt="2019-06-26T14:34:06.667" v="1193" actId="2696"/>
        <pc:sldMkLst>
          <pc:docMk/>
          <pc:sldMk cId="168377181" sldId="267"/>
        </pc:sldMkLst>
      </pc:sldChg>
      <pc:sldChg chg="del">
        <pc:chgData name="Andrew Therriault" userId="3c036b5c-d16f-4bfd-ab16-98c307cf732f" providerId="ADAL" clId="{86395AEF-1714-43DD-8C4D-8FB226C164FB}" dt="2019-06-26T14:34:06.735" v="1198" actId="2696"/>
        <pc:sldMkLst>
          <pc:docMk/>
          <pc:sldMk cId="1563730212" sldId="268"/>
        </pc:sldMkLst>
      </pc:sldChg>
      <pc:sldChg chg="del">
        <pc:chgData name="Andrew Therriault" userId="3c036b5c-d16f-4bfd-ab16-98c307cf732f" providerId="ADAL" clId="{86395AEF-1714-43DD-8C4D-8FB226C164FB}" dt="2019-06-26T14:33:51.161" v="1178" actId="2696"/>
        <pc:sldMkLst>
          <pc:docMk/>
          <pc:sldMk cId="491796724" sldId="269"/>
        </pc:sldMkLst>
      </pc:sldChg>
      <pc:sldChg chg="del">
        <pc:chgData name="Andrew Therriault" userId="3c036b5c-d16f-4bfd-ab16-98c307cf732f" providerId="ADAL" clId="{86395AEF-1714-43DD-8C4D-8FB226C164FB}" dt="2019-06-26T14:33:51.177" v="1179" actId="2696"/>
        <pc:sldMkLst>
          <pc:docMk/>
          <pc:sldMk cId="360743051" sldId="270"/>
        </pc:sldMkLst>
      </pc:sldChg>
      <pc:sldChg chg="modSp">
        <pc:chgData name="Andrew Therriault" userId="3c036b5c-d16f-4bfd-ab16-98c307cf732f" providerId="ADAL" clId="{86395AEF-1714-43DD-8C4D-8FB226C164FB}" dt="2019-06-26T14:51:15.516" v="2978" actId="113"/>
        <pc:sldMkLst>
          <pc:docMk/>
          <pc:sldMk cId="2422631398" sldId="271"/>
        </pc:sldMkLst>
        <pc:spChg chg="mod">
          <ac:chgData name="Andrew Therriault" userId="3c036b5c-d16f-4bfd-ab16-98c307cf732f" providerId="ADAL" clId="{86395AEF-1714-43DD-8C4D-8FB226C164FB}" dt="2019-06-26T14:47:21.449" v="2508" actId="20577"/>
          <ac:spMkLst>
            <pc:docMk/>
            <pc:sldMk cId="2422631398" sldId="271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4:51:15.516" v="2978" actId="113"/>
          <ac:spMkLst>
            <pc:docMk/>
            <pc:sldMk cId="2422631398" sldId="271"/>
            <ac:spMk id="3" creationId="{F3B5540A-7FFE-40F4-A856-DAF38E0F4ACF}"/>
          </ac:spMkLst>
        </pc:spChg>
      </pc:sldChg>
      <pc:sldChg chg="del">
        <pc:chgData name="Andrew Therriault" userId="3c036b5c-d16f-4bfd-ab16-98c307cf732f" providerId="ADAL" clId="{86395AEF-1714-43DD-8C4D-8FB226C164FB}" dt="2019-06-26T14:34:06.593" v="1187" actId="2696"/>
        <pc:sldMkLst>
          <pc:docMk/>
          <pc:sldMk cId="599984414" sldId="272"/>
        </pc:sldMkLst>
      </pc:sldChg>
      <pc:sldChg chg="del">
        <pc:chgData name="Andrew Therriault" userId="3c036b5c-d16f-4bfd-ab16-98c307cf732f" providerId="ADAL" clId="{86395AEF-1714-43DD-8C4D-8FB226C164FB}" dt="2019-06-26T14:34:06.543" v="1182" actId="2696"/>
        <pc:sldMkLst>
          <pc:docMk/>
          <pc:sldMk cId="3444966683" sldId="281"/>
        </pc:sldMkLst>
      </pc:sldChg>
      <pc:sldChg chg="del">
        <pc:chgData name="Andrew Therriault" userId="3c036b5c-d16f-4bfd-ab16-98c307cf732f" providerId="ADAL" clId="{86395AEF-1714-43DD-8C4D-8FB226C164FB}" dt="2019-06-26T14:34:06.553" v="1183" actId="2696"/>
        <pc:sldMkLst>
          <pc:docMk/>
          <pc:sldMk cId="616622282" sldId="282"/>
        </pc:sldMkLst>
      </pc:sldChg>
      <pc:sldChg chg="del">
        <pc:chgData name="Andrew Therriault" userId="3c036b5c-d16f-4bfd-ab16-98c307cf732f" providerId="ADAL" clId="{86395AEF-1714-43DD-8C4D-8FB226C164FB}" dt="2019-06-26T14:34:06.635" v="1190" actId="2696"/>
        <pc:sldMkLst>
          <pc:docMk/>
          <pc:sldMk cId="3253705799" sldId="283"/>
        </pc:sldMkLst>
      </pc:sldChg>
      <pc:sldChg chg="del">
        <pc:chgData name="Andrew Therriault" userId="3c036b5c-d16f-4bfd-ab16-98c307cf732f" providerId="ADAL" clId="{86395AEF-1714-43DD-8C4D-8FB226C164FB}" dt="2019-06-26T14:34:06.606" v="1188" actId="2696"/>
        <pc:sldMkLst>
          <pc:docMk/>
          <pc:sldMk cId="2379851502" sldId="284"/>
        </pc:sldMkLst>
      </pc:sldChg>
      <pc:sldChg chg="del">
        <pc:chgData name="Andrew Therriault" userId="3c036b5c-d16f-4bfd-ab16-98c307cf732f" providerId="ADAL" clId="{86395AEF-1714-43DD-8C4D-8FB226C164FB}" dt="2019-06-26T14:34:06.561" v="1184" actId="2696"/>
        <pc:sldMkLst>
          <pc:docMk/>
          <pc:sldMk cId="2245724765" sldId="285"/>
        </pc:sldMkLst>
      </pc:sldChg>
      <pc:sldChg chg="del">
        <pc:chgData name="Andrew Therriault" userId="3c036b5c-d16f-4bfd-ab16-98c307cf732f" providerId="ADAL" clId="{86395AEF-1714-43DD-8C4D-8FB226C164FB}" dt="2019-06-26T14:34:06.586" v="1186" actId="2696"/>
        <pc:sldMkLst>
          <pc:docMk/>
          <pc:sldMk cId="3597748475" sldId="286"/>
        </pc:sldMkLst>
      </pc:sldChg>
      <pc:sldChg chg="del">
        <pc:chgData name="Andrew Therriault" userId="3c036b5c-d16f-4bfd-ab16-98c307cf732f" providerId="ADAL" clId="{86395AEF-1714-43DD-8C4D-8FB226C164FB}" dt="2019-06-26T14:34:06.574" v="1185" actId="2696"/>
        <pc:sldMkLst>
          <pc:docMk/>
          <pc:sldMk cId="2662136457" sldId="287"/>
        </pc:sldMkLst>
      </pc:sldChg>
      <pc:sldChg chg="del">
        <pc:chgData name="Andrew Therriault" userId="3c036b5c-d16f-4bfd-ab16-98c307cf732f" providerId="ADAL" clId="{86395AEF-1714-43DD-8C4D-8FB226C164FB}" dt="2019-06-26T14:34:06.622" v="1189" actId="2696"/>
        <pc:sldMkLst>
          <pc:docMk/>
          <pc:sldMk cId="4241972706" sldId="288"/>
        </pc:sldMkLst>
      </pc:sldChg>
      <pc:sldChg chg="del">
        <pc:chgData name="Andrew Therriault" userId="3c036b5c-d16f-4bfd-ab16-98c307cf732f" providerId="ADAL" clId="{86395AEF-1714-43DD-8C4D-8FB226C164FB}" dt="2019-06-26T14:34:06.636" v="1191" actId="2696"/>
        <pc:sldMkLst>
          <pc:docMk/>
          <pc:sldMk cId="38965519" sldId="289"/>
        </pc:sldMkLst>
      </pc:sldChg>
      <pc:sldChg chg="del">
        <pc:chgData name="Andrew Therriault" userId="3c036b5c-d16f-4bfd-ab16-98c307cf732f" providerId="ADAL" clId="{86395AEF-1714-43DD-8C4D-8FB226C164FB}" dt="2019-06-26T14:34:06.652" v="1192" actId="2696"/>
        <pc:sldMkLst>
          <pc:docMk/>
          <pc:sldMk cId="340105921" sldId="290"/>
        </pc:sldMkLst>
      </pc:sldChg>
      <pc:sldChg chg="del">
        <pc:chgData name="Andrew Therriault" userId="3c036b5c-d16f-4bfd-ab16-98c307cf732f" providerId="ADAL" clId="{86395AEF-1714-43DD-8C4D-8FB226C164FB}" dt="2019-06-26T14:34:06.533" v="1181" actId="2696"/>
        <pc:sldMkLst>
          <pc:docMk/>
          <pc:sldMk cId="1882056775" sldId="291"/>
        </pc:sldMkLst>
      </pc:sldChg>
      <pc:sldChg chg="del">
        <pc:chgData name="Andrew Therriault" userId="3c036b5c-d16f-4bfd-ab16-98c307cf732f" providerId="ADAL" clId="{86395AEF-1714-43DD-8C4D-8FB226C164FB}" dt="2019-06-26T14:34:06.683" v="1194" actId="2696"/>
        <pc:sldMkLst>
          <pc:docMk/>
          <pc:sldMk cId="2173476487" sldId="292"/>
        </pc:sldMkLst>
      </pc:sldChg>
      <pc:sldChg chg="del">
        <pc:chgData name="Andrew Therriault" userId="3c036b5c-d16f-4bfd-ab16-98c307cf732f" providerId="ADAL" clId="{86395AEF-1714-43DD-8C4D-8FB226C164FB}" dt="2019-06-26T14:34:06.699" v="1195" actId="2696"/>
        <pc:sldMkLst>
          <pc:docMk/>
          <pc:sldMk cId="1006946711" sldId="293"/>
        </pc:sldMkLst>
      </pc:sldChg>
      <pc:sldChg chg="del">
        <pc:chgData name="Andrew Therriault" userId="3c036b5c-d16f-4bfd-ab16-98c307cf732f" providerId="ADAL" clId="{86395AEF-1714-43DD-8C4D-8FB226C164FB}" dt="2019-06-26T14:34:06.713" v="1196" actId="2696"/>
        <pc:sldMkLst>
          <pc:docMk/>
          <pc:sldMk cId="518098383" sldId="294"/>
        </pc:sldMkLst>
      </pc:sldChg>
      <pc:sldChg chg="del">
        <pc:chgData name="Andrew Therriault" userId="3c036b5c-d16f-4bfd-ab16-98c307cf732f" providerId="ADAL" clId="{86395AEF-1714-43DD-8C4D-8FB226C164FB}" dt="2019-06-26T14:34:06.719" v="1197" actId="2696"/>
        <pc:sldMkLst>
          <pc:docMk/>
          <pc:sldMk cId="3856799237" sldId="295"/>
        </pc:sldMkLst>
      </pc:sldChg>
      <pc:sldChg chg="del">
        <pc:chgData name="Andrew Therriault" userId="3c036b5c-d16f-4bfd-ab16-98c307cf732f" providerId="ADAL" clId="{86395AEF-1714-43DD-8C4D-8FB226C164FB}" dt="2019-06-26T14:34:06.752" v="1199" actId="2696"/>
        <pc:sldMkLst>
          <pc:docMk/>
          <pc:sldMk cId="2889331404" sldId="297"/>
        </pc:sldMkLst>
      </pc:sldChg>
      <pc:sldChg chg="del">
        <pc:chgData name="Andrew Therriault" userId="3c036b5c-d16f-4bfd-ab16-98c307cf732f" providerId="ADAL" clId="{86395AEF-1714-43DD-8C4D-8FB226C164FB}" dt="2019-06-26T14:34:06.767" v="1200" actId="2696"/>
        <pc:sldMkLst>
          <pc:docMk/>
          <pc:sldMk cId="964275564" sldId="298"/>
        </pc:sldMkLst>
      </pc:sldChg>
      <pc:sldChg chg="del">
        <pc:chgData name="Andrew Therriault" userId="3c036b5c-d16f-4bfd-ab16-98c307cf732f" providerId="ADAL" clId="{86395AEF-1714-43DD-8C4D-8FB226C164FB}" dt="2019-06-26T14:34:06.789" v="1201" actId="2696"/>
        <pc:sldMkLst>
          <pc:docMk/>
          <pc:sldMk cId="1481541066" sldId="299"/>
        </pc:sldMkLst>
      </pc:sldChg>
      <pc:sldChg chg="modSp">
        <pc:chgData name="Andrew Therriault" userId="3c036b5c-d16f-4bfd-ab16-98c307cf732f" providerId="ADAL" clId="{86395AEF-1714-43DD-8C4D-8FB226C164FB}" dt="2019-06-26T15:53:42.507" v="7823" actId="20577"/>
        <pc:sldMkLst>
          <pc:docMk/>
          <pc:sldMk cId="3726824726" sldId="300"/>
        </pc:sldMkLst>
        <pc:spChg chg="mod">
          <ac:chgData name="Andrew Therriault" userId="3c036b5c-d16f-4bfd-ab16-98c307cf732f" providerId="ADAL" clId="{86395AEF-1714-43DD-8C4D-8FB226C164FB}" dt="2019-06-26T15:53:42.507" v="7823" actId="20577"/>
          <ac:spMkLst>
            <pc:docMk/>
            <pc:sldMk cId="3726824726" sldId="300"/>
            <ac:spMk id="3" creationId="{D5542F88-BDD8-421F-8A1F-73E426C18592}"/>
          </ac:spMkLst>
        </pc:spChg>
      </pc:sldChg>
      <pc:sldChg chg="delSp add del setBg delDesignElem">
        <pc:chgData name="Andrew Therriault" userId="3c036b5c-d16f-4bfd-ab16-98c307cf732f" providerId="ADAL" clId="{86395AEF-1714-43DD-8C4D-8FB226C164FB}" dt="2019-06-26T14:33:51.130" v="1176" actId="2696"/>
        <pc:sldMkLst>
          <pc:docMk/>
          <pc:sldMk cId="2802084189" sldId="301"/>
        </pc:sldMkLst>
        <pc:spChg chg="del">
          <ac:chgData name="Andrew Therriault" userId="3c036b5c-d16f-4bfd-ab16-98c307cf732f" providerId="ADAL" clId="{86395AEF-1714-43DD-8C4D-8FB226C164FB}" dt="2019-06-26T14:27:19.123" v="702"/>
          <ac:spMkLst>
            <pc:docMk/>
            <pc:sldMk cId="2802084189" sldId="301"/>
            <ac:spMk id="88" creationId="{9B8A5A16-7BE9-4AA1-9B5E-00FAFA5C8647}"/>
          </ac:spMkLst>
        </pc:spChg>
        <pc:grpChg chg="del">
          <ac:chgData name="Andrew Therriault" userId="3c036b5c-d16f-4bfd-ab16-98c307cf732f" providerId="ADAL" clId="{86395AEF-1714-43DD-8C4D-8FB226C164FB}" dt="2019-06-26T14:27:19.123" v="702"/>
          <ac:grpSpMkLst>
            <pc:docMk/>
            <pc:sldMk cId="2802084189" sldId="301"/>
            <ac:grpSpMk id="87" creationId="{76582886-877C-4AEC-A77F-8055EB9A0CF9}"/>
          </ac:grpSpMkLst>
        </pc:grpChg>
        <pc:grpChg chg="del">
          <ac:chgData name="Andrew Therriault" userId="3c036b5c-d16f-4bfd-ab16-98c307cf732f" providerId="ADAL" clId="{86395AEF-1714-43DD-8C4D-8FB226C164FB}" dt="2019-06-26T14:27:19.123" v="702"/>
          <ac:grpSpMkLst>
            <pc:docMk/>
            <pc:sldMk cId="2802084189" sldId="301"/>
            <ac:grpSpMk id="89" creationId="{A93528F3-EFCB-4F9C-AC6F-A130BC6FAC9E}"/>
          </ac:grpSpMkLst>
        </pc:grpChg>
      </pc:sldChg>
      <pc:sldChg chg="delSp add del setBg delDesignElem">
        <pc:chgData name="Andrew Therriault" userId="3c036b5c-d16f-4bfd-ab16-98c307cf732f" providerId="ADAL" clId="{86395AEF-1714-43DD-8C4D-8FB226C164FB}" dt="2019-06-26T14:33:51.146" v="1177" actId="2696"/>
        <pc:sldMkLst>
          <pc:docMk/>
          <pc:sldMk cId="2042196973" sldId="302"/>
        </pc:sldMkLst>
        <pc:spChg chg="del">
          <ac:chgData name="Andrew Therriault" userId="3c036b5c-d16f-4bfd-ab16-98c307cf732f" providerId="ADAL" clId="{86395AEF-1714-43DD-8C4D-8FB226C164FB}" dt="2019-06-26T14:27:19.307" v="704"/>
          <ac:spMkLst>
            <pc:docMk/>
            <pc:sldMk cId="2042196973" sldId="302"/>
            <ac:spMk id="88" creationId="{9B8A5A16-7BE9-4AA1-9B5E-00FAFA5C8647}"/>
          </ac:spMkLst>
        </pc:spChg>
        <pc:grpChg chg="del">
          <ac:chgData name="Andrew Therriault" userId="3c036b5c-d16f-4bfd-ab16-98c307cf732f" providerId="ADAL" clId="{86395AEF-1714-43DD-8C4D-8FB226C164FB}" dt="2019-06-26T14:27:19.307" v="704"/>
          <ac:grpSpMkLst>
            <pc:docMk/>
            <pc:sldMk cId="2042196973" sldId="302"/>
            <ac:grpSpMk id="87" creationId="{76582886-877C-4AEC-A77F-8055EB9A0CF9}"/>
          </ac:grpSpMkLst>
        </pc:grpChg>
        <pc:grpChg chg="del">
          <ac:chgData name="Andrew Therriault" userId="3c036b5c-d16f-4bfd-ab16-98c307cf732f" providerId="ADAL" clId="{86395AEF-1714-43DD-8C4D-8FB226C164FB}" dt="2019-06-26T14:27:19.307" v="704"/>
          <ac:grpSpMkLst>
            <pc:docMk/>
            <pc:sldMk cId="2042196973" sldId="302"/>
            <ac:grpSpMk id="89" creationId="{A93528F3-EFCB-4F9C-AC6F-A130BC6FAC9E}"/>
          </ac:grpSpMkLst>
        </pc:grpChg>
      </pc:sldChg>
      <pc:sldChg chg="addSp delSp modSp add del ord setBg delDesignElem">
        <pc:chgData name="Andrew Therriault" userId="3c036b5c-d16f-4bfd-ab16-98c307cf732f" providerId="ADAL" clId="{86395AEF-1714-43DD-8C4D-8FB226C164FB}" dt="2019-06-26T14:33:40.779" v="1175" actId="2696"/>
        <pc:sldMkLst>
          <pc:docMk/>
          <pc:sldMk cId="2383505912" sldId="303"/>
        </pc:sldMkLst>
        <pc:spChg chg="mod">
          <ac:chgData name="Andrew Therriault" userId="3c036b5c-d16f-4bfd-ab16-98c307cf732f" providerId="ADAL" clId="{86395AEF-1714-43DD-8C4D-8FB226C164FB}" dt="2019-06-26T14:33:22.544" v="1173" actId="27636"/>
          <ac:spMkLst>
            <pc:docMk/>
            <pc:sldMk cId="2383505912" sldId="303"/>
            <ac:spMk id="2" creationId="{19D353DF-1EE3-4176-BB1E-DF5E990196C4}"/>
          </ac:spMkLst>
        </pc:spChg>
        <pc:spChg chg="add del mod">
          <ac:chgData name="Andrew Therriault" userId="3c036b5c-d16f-4bfd-ab16-98c307cf732f" providerId="ADAL" clId="{86395AEF-1714-43DD-8C4D-8FB226C164FB}" dt="2019-06-26T14:33:34.004" v="1174"/>
          <ac:spMkLst>
            <pc:docMk/>
            <pc:sldMk cId="2383505912" sldId="303"/>
            <ac:spMk id="3" creationId="{FD2948D5-27C8-4679-83F2-185CE55CC885}"/>
          </ac:spMkLst>
        </pc:spChg>
        <pc:spChg chg="add mod">
          <ac:chgData name="Andrew Therriault" userId="3c036b5c-d16f-4bfd-ab16-98c307cf732f" providerId="ADAL" clId="{86395AEF-1714-43DD-8C4D-8FB226C164FB}" dt="2019-06-26T14:33:34.004" v="1174"/>
          <ac:spMkLst>
            <pc:docMk/>
            <pc:sldMk cId="2383505912" sldId="303"/>
            <ac:spMk id="4" creationId="{CF3D9CD1-B31C-42E5-8C71-09D63AD865AC}"/>
          </ac:spMkLst>
        </pc:spChg>
        <pc:spChg chg="del">
          <ac:chgData name="Andrew Therriault" userId="3c036b5c-d16f-4bfd-ab16-98c307cf732f" providerId="ADAL" clId="{86395AEF-1714-43DD-8C4D-8FB226C164FB}" dt="2019-06-26T14:27:22.137" v="706"/>
          <ac:spMkLst>
            <pc:docMk/>
            <pc:sldMk cId="2383505912" sldId="303"/>
            <ac:spMk id="88" creationId="{9B8A5A16-7BE9-4AA1-9B5E-00FAFA5C8647}"/>
          </ac:spMkLst>
        </pc:spChg>
        <pc:grpChg chg="del">
          <ac:chgData name="Andrew Therriault" userId="3c036b5c-d16f-4bfd-ab16-98c307cf732f" providerId="ADAL" clId="{86395AEF-1714-43DD-8C4D-8FB226C164FB}" dt="2019-06-26T14:27:22.137" v="706"/>
          <ac:grpSpMkLst>
            <pc:docMk/>
            <pc:sldMk cId="2383505912" sldId="303"/>
            <ac:grpSpMk id="87" creationId="{76582886-877C-4AEC-A77F-8055EB9A0CF9}"/>
          </ac:grpSpMkLst>
        </pc:grpChg>
        <pc:grpChg chg="del">
          <ac:chgData name="Andrew Therriault" userId="3c036b5c-d16f-4bfd-ab16-98c307cf732f" providerId="ADAL" clId="{86395AEF-1714-43DD-8C4D-8FB226C164FB}" dt="2019-06-26T14:27:22.137" v="706"/>
          <ac:grpSpMkLst>
            <pc:docMk/>
            <pc:sldMk cId="2383505912" sldId="303"/>
            <ac:grpSpMk id="89" creationId="{A93528F3-EFCB-4F9C-AC6F-A130BC6FAC9E}"/>
          </ac:grpSpMkLst>
        </pc:grpChg>
      </pc:sldChg>
      <pc:sldChg chg="modSp add ord">
        <pc:chgData name="Andrew Therriault" userId="3c036b5c-d16f-4bfd-ab16-98c307cf732f" providerId="ADAL" clId="{86395AEF-1714-43DD-8C4D-8FB226C164FB}" dt="2019-06-26T14:34:51.110" v="1221"/>
        <pc:sldMkLst>
          <pc:docMk/>
          <pc:sldMk cId="2305527835" sldId="304"/>
        </pc:sldMkLst>
        <pc:spChg chg="mod">
          <ac:chgData name="Andrew Therriault" userId="3c036b5c-d16f-4bfd-ab16-98c307cf732f" providerId="ADAL" clId="{86395AEF-1714-43DD-8C4D-8FB226C164FB}" dt="2019-06-26T14:28:52.290" v="874" actId="20577"/>
          <ac:spMkLst>
            <pc:docMk/>
            <pc:sldMk cId="2305527835" sldId="304"/>
            <ac:spMk id="2" creationId="{19D353DF-1EE3-4176-BB1E-DF5E990196C4}"/>
          </ac:spMkLst>
        </pc:spChg>
      </pc:sldChg>
      <pc:sldChg chg="modSp add ord">
        <pc:chgData name="Andrew Therriault" userId="3c036b5c-d16f-4bfd-ab16-98c307cf732f" providerId="ADAL" clId="{86395AEF-1714-43DD-8C4D-8FB226C164FB}" dt="2019-06-26T14:34:41.392" v="1220"/>
        <pc:sldMkLst>
          <pc:docMk/>
          <pc:sldMk cId="3766628465" sldId="305"/>
        </pc:sldMkLst>
        <pc:spChg chg="mod">
          <ac:chgData name="Andrew Therriault" userId="3c036b5c-d16f-4bfd-ab16-98c307cf732f" providerId="ADAL" clId="{86395AEF-1714-43DD-8C4D-8FB226C164FB}" dt="2019-06-26T14:28:03.498" v="785" actId="122"/>
          <ac:spMkLst>
            <pc:docMk/>
            <pc:sldMk cId="3766628465" sldId="305"/>
            <ac:spMk id="2" creationId="{19D353DF-1EE3-4176-BB1E-DF5E990196C4}"/>
          </ac:spMkLst>
        </pc:spChg>
      </pc:sldChg>
      <pc:sldChg chg="modSp add">
        <pc:chgData name="Andrew Therriault" userId="3c036b5c-d16f-4bfd-ab16-98c307cf732f" providerId="ADAL" clId="{86395AEF-1714-43DD-8C4D-8FB226C164FB}" dt="2019-06-26T15:47:56.078" v="7616" actId="20577"/>
        <pc:sldMkLst>
          <pc:docMk/>
          <pc:sldMk cId="601803004" sldId="306"/>
        </pc:sldMkLst>
        <pc:spChg chg="mod">
          <ac:chgData name="Andrew Therriault" userId="3c036b5c-d16f-4bfd-ab16-98c307cf732f" providerId="ADAL" clId="{86395AEF-1714-43DD-8C4D-8FB226C164FB}" dt="2019-06-26T15:24:14.929" v="5852" actId="20577"/>
          <ac:spMkLst>
            <pc:docMk/>
            <pc:sldMk cId="601803004" sldId="306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47:56.078" v="7616" actId="20577"/>
          <ac:spMkLst>
            <pc:docMk/>
            <pc:sldMk cId="601803004" sldId="306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5:49:18.980" v="7685" actId="20577"/>
        <pc:sldMkLst>
          <pc:docMk/>
          <pc:sldMk cId="1929412185" sldId="307"/>
        </pc:sldMkLst>
        <pc:spChg chg="mod">
          <ac:chgData name="Andrew Therriault" userId="3c036b5c-d16f-4bfd-ab16-98c307cf732f" providerId="ADAL" clId="{86395AEF-1714-43DD-8C4D-8FB226C164FB}" dt="2019-06-26T15:47:50.662" v="7612" actId="20577"/>
          <ac:spMkLst>
            <pc:docMk/>
            <pc:sldMk cId="1929412185" sldId="307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49:18.980" v="7685" actId="20577"/>
          <ac:spMkLst>
            <pc:docMk/>
            <pc:sldMk cId="1929412185" sldId="307"/>
            <ac:spMk id="3" creationId="{F3B5540A-7FFE-40F4-A856-DAF38E0F4ACF}"/>
          </ac:spMkLst>
        </pc:spChg>
      </pc:sldChg>
      <pc:sldChg chg="modSp add ord">
        <pc:chgData name="Andrew Therriault" userId="3c036b5c-d16f-4bfd-ab16-98c307cf732f" providerId="ADAL" clId="{86395AEF-1714-43DD-8C4D-8FB226C164FB}" dt="2019-06-26T15:43:01.186" v="7143" actId="20577"/>
        <pc:sldMkLst>
          <pc:docMk/>
          <pc:sldMk cId="3294739215" sldId="308"/>
        </pc:sldMkLst>
        <pc:spChg chg="mod">
          <ac:chgData name="Andrew Therriault" userId="3c036b5c-d16f-4bfd-ab16-98c307cf732f" providerId="ADAL" clId="{86395AEF-1714-43DD-8C4D-8FB226C164FB}" dt="2019-06-26T15:43:01.186" v="7143" actId="20577"/>
          <ac:spMkLst>
            <pc:docMk/>
            <pc:sldMk cId="3294739215" sldId="308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42:48.733" v="7134" actId="6549"/>
          <ac:spMkLst>
            <pc:docMk/>
            <pc:sldMk cId="3294739215" sldId="308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5:51:19.638" v="7812" actId="6549"/>
        <pc:sldMkLst>
          <pc:docMk/>
          <pc:sldMk cId="195358567" sldId="309"/>
        </pc:sldMkLst>
        <pc:spChg chg="mod">
          <ac:chgData name="Andrew Therriault" userId="3c036b5c-d16f-4bfd-ab16-98c307cf732f" providerId="ADAL" clId="{86395AEF-1714-43DD-8C4D-8FB226C164FB}" dt="2019-06-26T15:47:30.230" v="7568" actId="20577"/>
          <ac:spMkLst>
            <pc:docMk/>
            <pc:sldMk cId="195358567" sldId="309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51:19.638" v="7812" actId="6549"/>
          <ac:spMkLst>
            <pc:docMk/>
            <pc:sldMk cId="195358567" sldId="309"/>
            <ac:spMk id="3" creationId="{F3B5540A-7FFE-40F4-A856-DAF38E0F4ACF}"/>
          </ac:spMkLst>
        </pc:spChg>
      </pc:sldChg>
      <pc:sldChg chg="add del">
        <pc:chgData name="Andrew Therriault" userId="3c036b5c-d16f-4bfd-ab16-98c307cf732f" providerId="ADAL" clId="{86395AEF-1714-43DD-8C4D-8FB226C164FB}" dt="2019-06-26T15:51:47.642" v="7814" actId="2696"/>
        <pc:sldMkLst>
          <pc:docMk/>
          <pc:sldMk cId="2186566829" sldId="310"/>
        </pc:sldMkLst>
      </pc:sldChg>
      <pc:sldChg chg="add del">
        <pc:chgData name="Andrew Therriault" userId="3c036b5c-d16f-4bfd-ab16-98c307cf732f" providerId="ADAL" clId="{86395AEF-1714-43DD-8C4D-8FB226C164FB}" dt="2019-06-26T15:51:47.645" v="7815" actId="2696"/>
        <pc:sldMkLst>
          <pc:docMk/>
          <pc:sldMk cId="2701883326" sldId="311"/>
        </pc:sldMkLst>
      </pc:sldChg>
      <pc:sldChg chg="add del">
        <pc:chgData name="Andrew Therriault" userId="3c036b5c-d16f-4bfd-ab16-98c307cf732f" providerId="ADAL" clId="{86395AEF-1714-43DD-8C4D-8FB226C164FB}" dt="2019-06-26T15:51:47.640" v="7813" actId="2696"/>
        <pc:sldMkLst>
          <pc:docMk/>
          <pc:sldMk cId="2030750904" sldId="312"/>
        </pc:sldMkLst>
      </pc:sldChg>
      <pc:sldChg chg="modSp add">
        <pc:chgData name="Andrew Therriault" userId="3c036b5c-d16f-4bfd-ab16-98c307cf732f" providerId="ADAL" clId="{86395AEF-1714-43DD-8C4D-8FB226C164FB}" dt="2019-06-26T15:36:43.050" v="7020" actId="20577"/>
        <pc:sldMkLst>
          <pc:docMk/>
          <pc:sldMk cId="77860367" sldId="313"/>
        </pc:sldMkLst>
        <pc:spChg chg="mod">
          <ac:chgData name="Andrew Therriault" userId="3c036b5c-d16f-4bfd-ab16-98c307cf732f" providerId="ADAL" clId="{86395AEF-1714-43DD-8C4D-8FB226C164FB}" dt="2019-06-26T15:17:44.625" v="5128" actId="20577"/>
          <ac:spMkLst>
            <pc:docMk/>
            <pc:sldMk cId="77860367" sldId="313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36:43.050" v="7020" actId="20577"/>
          <ac:spMkLst>
            <pc:docMk/>
            <pc:sldMk cId="77860367" sldId="313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5:17:20.045" v="5087" actId="6549"/>
        <pc:sldMkLst>
          <pc:docMk/>
          <pc:sldMk cId="3369307300" sldId="314"/>
        </pc:sldMkLst>
        <pc:spChg chg="mod">
          <ac:chgData name="Andrew Therriault" userId="3c036b5c-d16f-4bfd-ab16-98c307cf732f" providerId="ADAL" clId="{86395AEF-1714-43DD-8C4D-8FB226C164FB}" dt="2019-06-26T15:10:13.197" v="4514" actId="20577"/>
          <ac:spMkLst>
            <pc:docMk/>
            <pc:sldMk cId="3369307300" sldId="314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17:20.045" v="5087" actId="6549"/>
          <ac:spMkLst>
            <pc:docMk/>
            <pc:sldMk cId="3369307300" sldId="314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5:17:35.376" v="5094" actId="20577"/>
        <pc:sldMkLst>
          <pc:docMk/>
          <pc:sldMk cId="3935980965" sldId="315"/>
        </pc:sldMkLst>
        <pc:spChg chg="mod">
          <ac:chgData name="Andrew Therriault" userId="3c036b5c-d16f-4bfd-ab16-98c307cf732f" providerId="ADAL" clId="{86395AEF-1714-43DD-8C4D-8FB226C164FB}" dt="2019-06-26T15:17:35.376" v="5094" actId="20577"/>
          <ac:spMkLst>
            <pc:docMk/>
            <pc:sldMk cId="3935980965" sldId="315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08:50.592" v="4451" actId="20577"/>
          <ac:spMkLst>
            <pc:docMk/>
            <pc:sldMk cId="3935980965" sldId="315"/>
            <ac:spMk id="3" creationId="{F3B5540A-7FFE-40F4-A856-DAF38E0F4ACF}"/>
          </ac:spMkLst>
        </pc:spChg>
      </pc:sldChg>
      <pc:sldChg chg="modSp add ord">
        <pc:chgData name="Andrew Therriault" userId="3c036b5c-d16f-4bfd-ab16-98c307cf732f" providerId="ADAL" clId="{86395AEF-1714-43DD-8C4D-8FB226C164FB}" dt="2019-06-26T15:13:52.644" v="4687" actId="27636"/>
        <pc:sldMkLst>
          <pc:docMk/>
          <pc:sldMk cId="2401761437" sldId="316"/>
        </pc:sldMkLst>
        <pc:spChg chg="mod">
          <ac:chgData name="Andrew Therriault" userId="3c036b5c-d16f-4bfd-ab16-98c307cf732f" providerId="ADAL" clId="{86395AEF-1714-43DD-8C4D-8FB226C164FB}" dt="2019-06-26T15:09:46.734" v="4482" actId="20577"/>
          <ac:spMkLst>
            <pc:docMk/>
            <pc:sldMk cId="2401761437" sldId="316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5:13:52.644" v="4687" actId="27636"/>
          <ac:spMkLst>
            <pc:docMk/>
            <pc:sldMk cId="2401761437" sldId="316"/>
            <ac:spMk id="3" creationId="{F3B5540A-7FFE-40F4-A856-DAF38E0F4ACF}"/>
          </ac:spMkLst>
        </pc:spChg>
      </pc:sldChg>
      <pc:sldChg chg="add del">
        <pc:chgData name="Andrew Therriault" userId="3c036b5c-d16f-4bfd-ab16-98c307cf732f" providerId="ADAL" clId="{86395AEF-1714-43DD-8C4D-8FB226C164FB}" dt="2019-06-26T14:35:13.886" v="1222" actId="2696"/>
        <pc:sldMkLst>
          <pc:docMk/>
          <pc:sldMk cId="4113102546" sldId="317"/>
        </pc:sldMkLst>
      </pc:sldChg>
      <pc:sldChg chg="addSp delSp modSp add">
        <pc:chgData name="Andrew Therriault" userId="3c036b5c-d16f-4bfd-ab16-98c307cf732f" providerId="ADAL" clId="{86395AEF-1714-43DD-8C4D-8FB226C164FB}" dt="2019-06-26T14:54:30.136" v="3349" actId="20577"/>
        <pc:sldMkLst>
          <pc:docMk/>
          <pc:sldMk cId="2667064078" sldId="318"/>
        </pc:sldMkLst>
        <pc:spChg chg="add del mod">
          <ac:chgData name="Andrew Therriault" userId="3c036b5c-d16f-4bfd-ab16-98c307cf732f" providerId="ADAL" clId="{86395AEF-1714-43DD-8C4D-8FB226C164FB}" dt="2019-06-26T14:37:02.177" v="1386" actId="20577"/>
          <ac:spMkLst>
            <pc:docMk/>
            <pc:sldMk cId="2667064078" sldId="318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4:54:30.136" v="3349" actId="20577"/>
          <ac:spMkLst>
            <pc:docMk/>
            <pc:sldMk cId="2667064078" sldId="318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4:44:01.798" v="1999" actId="20577"/>
        <pc:sldMkLst>
          <pc:docMk/>
          <pc:sldMk cId="2227731563" sldId="319"/>
        </pc:sldMkLst>
        <pc:spChg chg="mod">
          <ac:chgData name="Andrew Therriault" userId="3c036b5c-d16f-4bfd-ab16-98c307cf732f" providerId="ADAL" clId="{86395AEF-1714-43DD-8C4D-8FB226C164FB}" dt="2019-06-26T14:39:14.667" v="1588" actId="20577"/>
          <ac:spMkLst>
            <pc:docMk/>
            <pc:sldMk cId="2227731563" sldId="319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4:44:01.798" v="1999" actId="20577"/>
          <ac:spMkLst>
            <pc:docMk/>
            <pc:sldMk cId="2227731563" sldId="319"/>
            <ac:spMk id="3" creationId="{F3B5540A-7FFE-40F4-A856-DAF38E0F4ACF}"/>
          </ac:spMkLst>
        </pc:spChg>
      </pc:sldChg>
      <pc:sldChg chg="modSp add">
        <pc:chgData name="Andrew Therriault" userId="3c036b5c-d16f-4bfd-ab16-98c307cf732f" providerId="ADAL" clId="{86395AEF-1714-43DD-8C4D-8FB226C164FB}" dt="2019-06-26T14:58:32.042" v="3725" actId="20577"/>
        <pc:sldMkLst>
          <pc:docMk/>
          <pc:sldMk cId="2354475527" sldId="320"/>
        </pc:sldMkLst>
        <pc:spChg chg="mod">
          <ac:chgData name="Andrew Therriault" userId="3c036b5c-d16f-4bfd-ab16-98c307cf732f" providerId="ADAL" clId="{86395AEF-1714-43DD-8C4D-8FB226C164FB}" dt="2019-06-26T14:54:48.831" v="3360" actId="20577"/>
          <ac:spMkLst>
            <pc:docMk/>
            <pc:sldMk cId="2354475527" sldId="320"/>
            <ac:spMk id="2" creationId="{261ECBB0-7376-43C9-93BC-999C94B87EEB}"/>
          </ac:spMkLst>
        </pc:spChg>
        <pc:spChg chg="mod">
          <ac:chgData name="Andrew Therriault" userId="3c036b5c-d16f-4bfd-ab16-98c307cf732f" providerId="ADAL" clId="{86395AEF-1714-43DD-8C4D-8FB226C164FB}" dt="2019-06-26T14:58:32.042" v="3725" actId="20577"/>
          <ac:spMkLst>
            <pc:docMk/>
            <pc:sldMk cId="2354475527" sldId="320"/>
            <ac:spMk id="3" creationId="{F3B5540A-7FFE-40F4-A856-DAF38E0F4A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1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3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06881"/>
            <a:ext cx="8596668" cy="433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2102-A66A-46A6-8FA4-C3822479E3D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814706-6798-4EC6-8956-58E77D41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archive.ics.uci.edu/m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7" Type="http://schemas.openxmlformats.org/officeDocument/2006/relationships/hyperlink" Target="https://allennlp.org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cy.io/" TargetMode="Externa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s://stanfordnlp.github.io/CoreNL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D2767-2303-4216-9856-75A596E6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282701"/>
            <a:ext cx="6180042" cy="4307148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Fundamentals of Natural Language Processing</a:t>
            </a:r>
            <a:r>
              <a:rPr lang="en-US" sz="4000" dirty="0"/>
              <a:t> </a:t>
            </a:r>
            <a:br>
              <a:rPr lang="en-US" sz="4400" dirty="0"/>
            </a:br>
            <a:br>
              <a:rPr lang="en-US" sz="4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PRACTITIONER’S PERSPECTIVE</a:t>
            </a:r>
            <a:endParaRPr lang="en-US" sz="6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AE94B-844C-4C74-846B-7C725CA1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267" y="2755486"/>
            <a:ext cx="3602567" cy="1361577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Andrew Therriault</a:t>
            </a:r>
          </a:p>
          <a:p>
            <a:pPr algn="l">
              <a:lnSpc>
                <a:spcPct val="90000"/>
              </a:lnSpc>
            </a:pPr>
            <a:r>
              <a:rPr lang="en-US" sz="1800" b="1" cap="all" dirty="0">
                <a:solidFill>
                  <a:srgbClr val="FFFFFF"/>
                </a:solidFill>
              </a:rPr>
              <a:t>June 26, 2019</a:t>
            </a:r>
          </a:p>
          <a:p>
            <a:pPr algn="l">
              <a:lnSpc>
                <a:spcPct val="90000"/>
              </a:lnSpc>
            </a:pPr>
            <a:r>
              <a:rPr lang="en-US" sz="1800" b="1" cap="all" dirty="0">
                <a:solidFill>
                  <a:srgbClr val="FFFFFF"/>
                </a:solidFill>
              </a:rPr>
              <a:t>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8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596668" cy="4940105"/>
          </a:xfrm>
        </p:spPr>
        <p:txBody>
          <a:bodyPr/>
          <a:lstStyle/>
          <a:p>
            <a:r>
              <a:rPr lang="en-US" dirty="0"/>
              <a:t>Supervised learning uses parsed text as an input to an ML model for classification or regression</a:t>
            </a:r>
          </a:p>
          <a:p>
            <a:r>
              <a:rPr lang="en-US" dirty="0"/>
              <a:t>Some very common examples:</a:t>
            </a:r>
          </a:p>
          <a:p>
            <a:pPr lvl="1"/>
            <a:r>
              <a:rPr lang="en-US" dirty="0"/>
              <a:t>Spam filtering</a:t>
            </a:r>
          </a:p>
          <a:p>
            <a:pPr lvl="1"/>
            <a:r>
              <a:rPr lang="en-US" dirty="0"/>
              <a:t>Topic classification</a:t>
            </a:r>
          </a:p>
          <a:p>
            <a:pPr lvl="1"/>
            <a:r>
              <a:rPr lang="en-US" dirty="0"/>
              <a:t>Sentiment analysis</a:t>
            </a:r>
          </a:p>
          <a:p>
            <a:r>
              <a:rPr lang="en-US" dirty="0"/>
              <a:t>The model’s predictions may tell us either about the documents themselves or about something related 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336930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Applications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  <a:p>
            <a:r>
              <a:rPr lang="en-US" dirty="0"/>
              <a:t>Document 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Chatbots</a:t>
            </a:r>
          </a:p>
          <a:p>
            <a:r>
              <a:rPr lang="en-US" dirty="0"/>
              <a:t>Information Retrieval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Real Examples From 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596668" cy="47554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Politics:</a:t>
            </a:r>
          </a:p>
          <a:p>
            <a:pPr lvl="1"/>
            <a:r>
              <a:rPr lang="en-US" dirty="0"/>
              <a:t>Coding issues discussed by political candidates</a:t>
            </a:r>
          </a:p>
          <a:p>
            <a:pPr lvl="1"/>
            <a:r>
              <a:rPr lang="en-US" dirty="0"/>
              <a:t>Measuring voter knowledge in survey responses</a:t>
            </a:r>
          </a:p>
          <a:p>
            <a:r>
              <a:rPr lang="en-US" dirty="0"/>
              <a:t>Government:</a:t>
            </a:r>
          </a:p>
          <a:p>
            <a:pPr lvl="1"/>
            <a:r>
              <a:rPr lang="en-US" dirty="0"/>
              <a:t>Predicting opioid overdoses from EMS case reports</a:t>
            </a:r>
          </a:p>
          <a:p>
            <a:pPr lvl="1"/>
            <a:r>
              <a:rPr lang="en-US" dirty="0"/>
              <a:t>Recommending 311 service request types </a:t>
            </a:r>
          </a:p>
          <a:p>
            <a:r>
              <a:rPr lang="en-US" dirty="0"/>
              <a:t>Tech:</a:t>
            </a:r>
          </a:p>
          <a:p>
            <a:pPr lvl="1"/>
            <a:r>
              <a:rPr lang="en-US" dirty="0"/>
              <a:t>Triaging help desk support emails</a:t>
            </a:r>
          </a:p>
          <a:p>
            <a:pPr lvl="1"/>
            <a:r>
              <a:rPr lang="en-US" dirty="0"/>
              <a:t>Flagging sensitive information in a database</a:t>
            </a:r>
          </a:p>
          <a:p>
            <a:pPr lvl="1"/>
            <a:r>
              <a:rPr lang="en-US" dirty="0"/>
              <a:t>Preventing vandalism in open-sourced maps</a:t>
            </a:r>
          </a:p>
        </p:txBody>
      </p:sp>
    </p:spTree>
    <p:extLst>
      <p:ext uri="{BB962C8B-B14F-4D97-AF65-F5344CB8AC3E}">
        <p14:creationId xmlns:p14="http://schemas.microsoft.com/office/powerpoint/2010/main" val="240176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2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Rectangle 54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56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8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353DF-1EE3-4176-BB1E-DF5E9901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Demo: NLP for Machine Learning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0552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2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Rectangle 54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56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8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353DF-1EE3-4176-BB1E-DF5E9901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Developing Your Own NLP Projects</a:t>
            </a:r>
          </a:p>
        </p:txBody>
      </p:sp>
    </p:spTree>
    <p:extLst>
      <p:ext uri="{BB962C8B-B14F-4D97-AF65-F5344CB8AC3E}">
        <p14:creationId xmlns:p14="http://schemas.microsoft.com/office/powerpoint/2010/main" val="376662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rest of the workshop, you’ll work through some of these methods yourself</a:t>
            </a:r>
          </a:p>
          <a:p>
            <a:r>
              <a:rPr lang="en-US" dirty="0"/>
              <a:t>Pick a dataset of your own to work with</a:t>
            </a:r>
          </a:p>
          <a:p>
            <a:pPr lvl="1"/>
            <a:r>
              <a:rPr lang="en-US" dirty="0"/>
              <a:t>Don’t know where to start? Try </a:t>
            </a:r>
            <a:r>
              <a:rPr lang="en-US" dirty="0">
                <a:hlinkClick r:id="rId2"/>
              </a:rPr>
              <a:t>http://http://archive.ics.uci.edu/ml/</a:t>
            </a:r>
            <a:endParaRPr lang="en-US" dirty="0"/>
          </a:p>
          <a:p>
            <a:r>
              <a:rPr lang="en-US" dirty="0"/>
              <a:t>Given the limited time available, focus on getting something that works rather than making it perfect</a:t>
            </a:r>
          </a:p>
        </p:txBody>
      </p:sp>
    </p:spTree>
    <p:extLst>
      <p:ext uri="{BB962C8B-B14F-4D97-AF65-F5344CB8AC3E}">
        <p14:creationId xmlns:p14="http://schemas.microsoft.com/office/powerpoint/2010/main" val="222773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8961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Processing and Descriptive Analysis</a:t>
            </a:r>
          </a:p>
          <a:p>
            <a:pPr lvl="1"/>
            <a:r>
              <a:rPr lang="en-US" dirty="0"/>
              <a:t>Does the dataset present unique challenges in loading and processing? What are the pros and cons of various processing choices on this data? What are the most common words / n-grams, and how are they distributed across the corpus?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Can the documents be grouped into clusters that make sense? Does topic modeling reveal interesting themes?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Can we build a model from this data to categorize documents or predict some outcome form them? How well does that model generalize outside of the training sample?</a:t>
            </a:r>
          </a:p>
        </p:txBody>
      </p:sp>
    </p:spTree>
    <p:extLst>
      <p:ext uri="{BB962C8B-B14F-4D97-AF65-F5344CB8AC3E}">
        <p14:creationId xmlns:p14="http://schemas.microsoft.com/office/powerpoint/2010/main" val="266706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896142"/>
          </a:xfrm>
        </p:spPr>
        <p:txBody>
          <a:bodyPr>
            <a:normAutofit/>
          </a:bodyPr>
          <a:lstStyle/>
          <a:p>
            <a:r>
              <a:rPr lang="en-US" dirty="0"/>
              <a:t>Continue developing your own projects</a:t>
            </a:r>
          </a:p>
          <a:p>
            <a:r>
              <a:rPr lang="en-US" dirty="0"/>
              <a:t>Read more on NLP motivations, theory, methods, and examples</a:t>
            </a:r>
          </a:p>
          <a:p>
            <a:r>
              <a:rPr lang="en-US" dirty="0"/>
              <a:t>Try out more advanced topics</a:t>
            </a:r>
          </a:p>
          <a:p>
            <a:pPr lvl="1"/>
            <a:r>
              <a:rPr lang="en-US" dirty="0"/>
              <a:t>Using word embeddings to enhance your data</a:t>
            </a:r>
          </a:p>
          <a:p>
            <a:pPr lvl="1"/>
            <a:r>
              <a:rPr lang="en-US" dirty="0"/>
              <a:t>Build more flexible models using neural networks</a:t>
            </a:r>
          </a:p>
          <a:p>
            <a:pPr lvl="1"/>
            <a:r>
              <a:rPr lang="en-US" dirty="0"/>
              <a:t>Incorporate NLP into real-time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447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C7100-07AD-48A7-98EE-57BF3288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2F88-BDD8-421F-8A1F-73E426C1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Twitter: @</a:t>
            </a:r>
            <a:r>
              <a:rPr lang="en-US" dirty="0" err="1">
                <a:solidFill>
                  <a:srgbClr val="FFFFFF"/>
                </a:solidFill>
              </a:rPr>
              <a:t>therriaultphd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github.com/</a:t>
            </a:r>
            <a:r>
              <a:rPr lang="en-US" dirty="0" err="1">
                <a:solidFill>
                  <a:srgbClr val="FFFFFF"/>
                </a:solidFill>
              </a:rPr>
              <a:t>therriault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andrew.therriault@gmail.com</a:t>
            </a:r>
          </a:p>
        </p:txBody>
      </p:sp>
    </p:spTree>
    <p:extLst>
      <p:ext uri="{BB962C8B-B14F-4D97-AF65-F5344CB8AC3E}">
        <p14:creationId xmlns:p14="http://schemas.microsoft.com/office/powerpoint/2010/main" val="372682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B8F9-CA7B-4F3E-880E-74599B9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AD49-4CDB-410F-89FA-1103E36A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9010676" cy="4984066"/>
          </a:xfrm>
        </p:spPr>
        <p:txBody>
          <a:bodyPr>
            <a:normAutofit fontScale="92500"/>
          </a:bodyPr>
          <a:lstStyle/>
          <a:p>
            <a:r>
              <a:rPr lang="en-US" dirty="0"/>
              <a:t>My Background:</a:t>
            </a:r>
          </a:p>
          <a:p>
            <a:pPr lvl="1"/>
            <a:r>
              <a:rPr lang="en-US" dirty="0"/>
              <a:t>Academic: NYU Politics PhD (2011), Vanderbilt Post-Doc (2012)</a:t>
            </a:r>
          </a:p>
          <a:p>
            <a:pPr lvl="1"/>
            <a:r>
              <a:rPr lang="en-US" dirty="0"/>
              <a:t>Professional: Data Science Consultant (2012-2014); Director of Data Science, Democratic National Committee (2014-2016); Chief Data Officer, City of Boston (2016-2018); Infrastructure Data Science Manager, Facebook (2018-)</a:t>
            </a:r>
          </a:p>
          <a:p>
            <a:r>
              <a:rPr lang="en-US" dirty="0"/>
              <a:t>What we’re doing today:</a:t>
            </a:r>
          </a:p>
          <a:p>
            <a:pPr lvl="1"/>
            <a:r>
              <a:rPr lang="en-US" dirty="0"/>
              <a:t>Discussing the basics of NLP and exploring its applications</a:t>
            </a:r>
          </a:p>
          <a:p>
            <a:pPr lvl="1"/>
            <a:r>
              <a:rPr lang="en-US" dirty="0"/>
              <a:t>Doing a deep dive into what NLP looks like in practice for unsupervised and supervised learning applications</a:t>
            </a:r>
          </a:p>
          <a:p>
            <a:pPr lvl="1"/>
            <a:r>
              <a:rPr lang="en-US" dirty="0"/>
              <a:t>Trying out NLP on your own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2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Rectangle 54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56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8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353DF-1EE3-4176-BB1E-DF5E9901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An Introduction to NLP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80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Very 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881"/>
            <a:ext cx="9196429" cy="4334482"/>
          </a:xfrm>
        </p:spPr>
        <p:txBody>
          <a:bodyPr>
            <a:normAutofit/>
          </a:bodyPr>
          <a:lstStyle/>
          <a:p>
            <a:r>
              <a:rPr lang="en-US" b="1" dirty="0"/>
              <a:t>Natural Language Processing (NLP):</a:t>
            </a:r>
            <a:r>
              <a:rPr lang="en-US" dirty="0"/>
              <a:t> The use of computers to process linguistic information into structured data and extract useful insights</a:t>
            </a:r>
          </a:p>
          <a:p>
            <a:r>
              <a:rPr lang="en-US" b="1" dirty="0"/>
              <a:t>Document: </a:t>
            </a:r>
            <a:r>
              <a:rPr lang="en-US" dirty="0"/>
              <a:t>A single unit of observation used in NLP, which could be as short as a word or as long as a book</a:t>
            </a:r>
          </a:p>
          <a:p>
            <a:r>
              <a:rPr lang="en-US" b="1" dirty="0"/>
              <a:t>Corpus: </a:t>
            </a:r>
            <a:r>
              <a:rPr lang="en-US" dirty="0"/>
              <a:t>A collection of documents from a shared context that are processed and analyzed using NLP </a:t>
            </a:r>
          </a:p>
        </p:txBody>
      </p:sp>
    </p:spTree>
    <p:extLst>
      <p:ext uri="{BB962C8B-B14F-4D97-AF65-F5344CB8AC3E}">
        <p14:creationId xmlns:p14="http://schemas.microsoft.com/office/powerpoint/2010/main" val="242263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596668" cy="4737881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b="1" i="1" dirty="0"/>
              <a:t>is</a:t>
            </a:r>
            <a:r>
              <a:rPr lang="en-US" dirty="0"/>
              <a:t> structured data, but lacks the simple structure needed for quantitative analysis and ML</a:t>
            </a:r>
          </a:p>
          <a:p>
            <a:r>
              <a:rPr lang="en-US" dirty="0"/>
              <a:t>Extensive preprocessing and parsing is needed to convert plain text into structured quantities</a:t>
            </a:r>
          </a:p>
          <a:p>
            <a:r>
              <a:rPr lang="en-US" dirty="0"/>
              <a:t>How to parse a given document depends upon the specific application and the corpus being used</a:t>
            </a:r>
          </a:p>
          <a:p>
            <a:r>
              <a:rPr lang="en-US" dirty="0"/>
              <a:t>Once parsed, documents can be analyzed like other quantitative datasets or used in more complex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18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NLP Tools for Python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773050"/>
          </a:xfrm>
        </p:spPr>
        <p:txBody>
          <a:bodyPr/>
          <a:lstStyle/>
          <a:p>
            <a:r>
              <a:rPr lang="en-US" dirty="0"/>
              <a:t>Natural Language Toolkit, </a:t>
            </a:r>
            <a:r>
              <a:rPr lang="en-US" dirty="0">
                <a:hlinkClick r:id="rId2"/>
              </a:rPr>
              <a:t>https://www.nltk.org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>
                <a:hlinkClick r:id="rId3"/>
              </a:rPr>
              <a:t>https://scikit-learn.org</a:t>
            </a:r>
            <a:endParaRPr lang="en-US" dirty="0"/>
          </a:p>
          <a:p>
            <a:r>
              <a:rPr lang="en-US" dirty="0" err="1"/>
              <a:t>CoreNLP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https://stanfordnlp.github.io/CoreNLP/</a:t>
            </a:r>
            <a:endParaRPr lang="en-US" dirty="0"/>
          </a:p>
          <a:p>
            <a:r>
              <a:rPr lang="en-US" dirty="0" err="1"/>
              <a:t>Gensim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https://radimrehurek.com/gensim/</a:t>
            </a:r>
            <a:endParaRPr lang="en-US" dirty="0"/>
          </a:p>
          <a:p>
            <a:r>
              <a:rPr lang="en-US" dirty="0" err="1"/>
              <a:t>spaCy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https://spacy.io/</a:t>
            </a:r>
            <a:endParaRPr lang="en-US" dirty="0"/>
          </a:p>
          <a:p>
            <a:r>
              <a:rPr lang="en-US" dirty="0" err="1"/>
              <a:t>AllenNLP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https://allennlp.org/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3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Text Preprocessing &amp;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729088"/>
          </a:xfrm>
        </p:spPr>
        <p:txBody>
          <a:bodyPr>
            <a:normAutofit/>
          </a:bodyPr>
          <a:lstStyle/>
          <a:p>
            <a:r>
              <a:rPr lang="en-US" dirty="0"/>
              <a:t>Data ingestion from files, scraping, APIs</a:t>
            </a:r>
          </a:p>
          <a:p>
            <a:r>
              <a:rPr lang="en-US" dirty="0"/>
              <a:t>Tokenizing documents into characters, words, n-grams, and sentences</a:t>
            </a:r>
          </a:p>
          <a:p>
            <a:r>
              <a:rPr lang="en-US" dirty="0"/>
              <a:t>Word stemming and lemmatization</a:t>
            </a:r>
          </a:p>
          <a:p>
            <a:r>
              <a:rPr lang="en-US" dirty="0"/>
              <a:t>Removing stop words</a:t>
            </a:r>
          </a:p>
          <a:p>
            <a:r>
              <a:rPr lang="en-US" dirty="0"/>
              <a:t>Creating a “bag of words” model</a:t>
            </a:r>
          </a:p>
          <a:p>
            <a:r>
              <a:rPr lang="en-US" dirty="0"/>
              <a:t>Parsing regular expressions and metadata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Document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matching</a:t>
            </a:r>
          </a:p>
          <a:p>
            <a:r>
              <a:rPr lang="en-US" dirty="0"/>
              <a:t>Word embeddings</a:t>
            </a:r>
          </a:p>
          <a:p>
            <a:r>
              <a:rPr lang="en-US" dirty="0"/>
              <a:t>Named entity recognition</a:t>
            </a:r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Syntax parsing</a:t>
            </a:r>
          </a:p>
        </p:txBody>
      </p:sp>
    </p:spTree>
    <p:extLst>
      <p:ext uri="{BB962C8B-B14F-4D97-AF65-F5344CB8AC3E}">
        <p14:creationId xmlns:p14="http://schemas.microsoft.com/office/powerpoint/2010/main" val="19535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BB0-7376-43C9-93BC-999C94B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40A-7FFE-40F4-A856-DAF38E0F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781842"/>
          </a:xfrm>
        </p:spPr>
        <p:txBody>
          <a:bodyPr>
            <a:normAutofit/>
          </a:bodyPr>
          <a:lstStyle/>
          <a:p>
            <a:r>
              <a:rPr lang="en-US" dirty="0"/>
              <a:t>Unsupervised learning aims to extract information from documents to derive insights about individual documents and the corpus as a whole</a:t>
            </a:r>
          </a:p>
          <a:p>
            <a:r>
              <a:rPr lang="en-US" dirty="0"/>
              <a:t>Common use cases:</a:t>
            </a:r>
          </a:p>
          <a:p>
            <a:pPr lvl="1"/>
            <a:r>
              <a:rPr lang="en-US" dirty="0"/>
              <a:t>Document clustering</a:t>
            </a:r>
          </a:p>
          <a:p>
            <a:pPr lvl="1"/>
            <a:r>
              <a:rPr lang="en-US" dirty="0"/>
              <a:t>Topic modeling and extraction</a:t>
            </a:r>
          </a:p>
          <a:p>
            <a:pPr lvl="1"/>
            <a:r>
              <a:rPr lang="en-US" dirty="0"/>
              <a:t>Document and word similarity</a:t>
            </a:r>
          </a:p>
          <a:p>
            <a:r>
              <a:rPr lang="en-US" dirty="0"/>
              <a:t>Unsupervised learning can be used on its own or as a precursor to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7860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776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Fundamentals of Natural Language Processing   A PRACTITIONER’S PERSPECTIVE</vt:lpstr>
      <vt:lpstr>Let’s Get Started…</vt:lpstr>
      <vt:lpstr>An Introduction to NLP and its Applications</vt:lpstr>
      <vt:lpstr>Some Very Basic Definitions</vt:lpstr>
      <vt:lpstr>Conceptual Framework</vt:lpstr>
      <vt:lpstr>Common NLP Tools for Python Users</vt:lpstr>
      <vt:lpstr>Basics of Text Preprocessing &amp; Parsing</vt:lpstr>
      <vt:lpstr>Advanced Document Parsing</vt:lpstr>
      <vt:lpstr>Unsupervised Learning Applications</vt:lpstr>
      <vt:lpstr>Supervised Learning Applications</vt:lpstr>
      <vt:lpstr>More Complex Applications of NLP</vt:lpstr>
      <vt:lpstr>Some Real Examples From My Work</vt:lpstr>
      <vt:lpstr>Demo: NLP for Machine Learning Applications</vt:lpstr>
      <vt:lpstr>Developing Your Own NLP Projects</vt:lpstr>
      <vt:lpstr>Trying It For Yourself</vt:lpstr>
      <vt:lpstr>Areas to Explore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 “Data for Good”  Be Better?</dc:title>
  <dc:creator>Andrew Therriault</dc:creator>
  <cp:lastModifiedBy>Andrew Therriault</cp:lastModifiedBy>
  <cp:revision>1</cp:revision>
  <dcterms:created xsi:type="dcterms:W3CDTF">2019-03-29T16:33:15Z</dcterms:created>
  <dcterms:modified xsi:type="dcterms:W3CDTF">2019-06-26T15:54:45Z</dcterms:modified>
</cp:coreProperties>
</file>