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ChangeArrowheads="1"/>
          </p:cNvSpPr>
          <p:nvPr>
            <p:ph type="ctrTitle"/>
          </p:nvPr>
        </p:nvSpPr>
        <p:spPr>
          <a:xfrm>
            <a:off x="621877" y="346393"/>
            <a:ext cx="10943167" cy="1082675"/>
          </a:xfrm>
        </p:spPr>
        <p:txBody>
          <a:bodyPr/>
          <a:p>
            <a:pPr algn="just"/>
            <a:r>
              <a:rPr lang="en-IN" altLang="en-US" b="1" dirty="0">
                <a:latin typeface="Lucida Sans Unicode" panose="020B0602030504020204" charset="0"/>
                <a:cs typeface="Lucida Sans Unicode" panose="020B0602030504020204" charset="0"/>
                <a:sym typeface="+mn-ea"/>
              </a:rPr>
              <a:t>NASA SPACE APPS-2020</a:t>
            </a:r>
            <a:br>
              <a:rPr lang="en-IN" altLang="en-US" b="1" dirty="0">
                <a:latin typeface="Lucida Sans Unicode" panose="020B0602030504020204" charset="0"/>
                <a:cs typeface="Lucida Sans Unicode" panose="020B0602030504020204" charset="0"/>
              </a:rPr>
            </a:br>
            <a:endParaRPr lang="en-US"/>
          </a:p>
        </p:txBody>
      </p:sp>
      <p:sp>
        <p:nvSpPr>
          <p:cNvPr id="5" name="Subtitle 4"/>
          <p:cNvSpPr>
            <a:spLocks noGrp="1" noChangeArrowheads="1"/>
          </p:cNvSpPr>
          <p:nvPr>
            <p:ph type="subTitle" idx="1"/>
          </p:nvPr>
        </p:nvSpPr>
        <p:spPr>
          <a:xfrm>
            <a:off x="800735" y="2210435"/>
            <a:ext cx="7118350" cy="981075"/>
          </a:xfrm>
        </p:spPr>
        <p:txBody>
          <a:bodyPr/>
          <a:p>
            <a:pPr>
              <a:buFont typeface="Wingdings" panose="05000000000000000000" charset="0"/>
            </a:pPr>
            <a:r>
              <a:rPr lang="en-IN" altLang="en-US">
                <a:effectLst/>
                <a:latin typeface="Lucida Sans Unicode" panose="020B0602030504020204" charset="0"/>
                <a:cs typeface="Lucida Sans Unicode" panose="020B0602030504020204" charset="0"/>
              </a:rPr>
              <a:t>TEAM MESSIAHS</a:t>
            </a:r>
            <a:endParaRPr lang="en-IN" altLang="en-US">
              <a:effectLst/>
              <a:latin typeface="Lucida Sans Unicode" panose="020B0602030504020204" charset="0"/>
              <a:cs typeface="Lucida Sans Unicode" panose="020B06020305040202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IN" altLang="en-US">
                <a:latin typeface="Lucida Sans Unicode" panose="020B0602030504020204" charset="0"/>
                <a:cs typeface="Lucida Sans Unicode" panose="020B0602030504020204" charset="0"/>
                <a:sym typeface="+mn-ea"/>
              </a:rPr>
              <a:t>Mr.Dhayanithi Jaganathan</a:t>
            </a:r>
            <a:endParaRPr lang="en-IN" altLang="en-US">
              <a:latin typeface="Lucida Sans Unicode" panose="020B0602030504020204" charset="0"/>
              <a:cs typeface="Lucida Sans Unicode" panose="020B06020305040202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IN" altLang="en-US">
                <a:latin typeface="Lucida Sans Unicode" panose="020B0602030504020204" charset="0"/>
                <a:cs typeface="Lucida Sans Unicode" panose="020B0602030504020204" charset="0"/>
                <a:sym typeface="+mn-ea"/>
              </a:rPr>
              <a:t>Ms.Vidhushavarshini S</a:t>
            </a:r>
            <a:endParaRPr lang="en-IN" altLang="en-US">
              <a:latin typeface="Lucida Sans Unicode" panose="020B0602030504020204" charset="0"/>
              <a:cs typeface="Lucida Sans Unicode" panose="020B06020305040202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IN" altLang="en-US">
                <a:latin typeface="Lucida Sans Unicode" panose="020B0602030504020204" charset="0"/>
                <a:cs typeface="Lucida Sans Unicode" panose="020B0602030504020204" charset="0"/>
                <a:sym typeface="+mn-ea"/>
              </a:rPr>
              <a:t>Viruchit Ga</a:t>
            </a:r>
            <a:endParaRPr lang="en-IN" altLang="en-US">
              <a:latin typeface="Lucida Sans Unicode" panose="020B0602030504020204" charset="0"/>
              <a:cs typeface="Lucida Sans Unicode" panose="020B06020305040202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IN" altLang="en-US">
                <a:latin typeface="Lucida Sans Unicode" panose="020B0602030504020204" charset="0"/>
                <a:cs typeface="Lucida Sans Unicode" panose="020B0602030504020204" charset="0"/>
                <a:sym typeface="+mn-ea"/>
              </a:rPr>
              <a:t>Harini K K</a:t>
            </a:r>
            <a:endParaRPr lang="en-IN" altLang="en-US">
              <a:latin typeface="Lucida Sans Unicode" panose="020B0602030504020204" charset="0"/>
              <a:cs typeface="Lucida Sans Unicode" panose="020B06020305040202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IN" altLang="en-US">
                <a:latin typeface="Lucida Sans Unicode" panose="020B0602030504020204" charset="0"/>
                <a:cs typeface="Lucida Sans Unicode" panose="020B0602030504020204" charset="0"/>
                <a:sym typeface="+mn-ea"/>
              </a:rPr>
              <a:t>Raja Vignesh Pherumal R</a:t>
            </a:r>
            <a:endParaRPr lang="en-IN" altLang="en-US">
              <a:latin typeface="Lucida Sans Unicode" panose="020B0602030504020204" charset="0"/>
              <a:cs typeface="Lucida Sans Unicode" panose="020B06020305040202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IN" altLang="en-US">
                <a:latin typeface="Lucida Sans Unicode" panose="020B0602030504020204" charset="0"/>
                <a:cs typeface="Lucida Sans Unicode" panose="020B0602030504020204" charset="0"/>
                <a:sym typeface="+mn-ea"/>
              </a:rPr>
              <a:t>Shyam Prasadh S</a:t>
            </a:r>
            <a:endParaRPr lang="en-IN" altLang="en-US">
              <a:latin typeface="Lucida Sans Unicode" panose="020B0602030504020204" charset="0"/>
              <a:cs typeface="Lucida Sans Unicode" panose="020B0602030504020204" charset="0"/>
            </a:endParaRPr>
          </a:p>
          <a:p>
            <a:endParaRPr lang="en-IN" altLang="en-US" b="1" i="1">
              <a:latin typeface="Lucida Sans Unicode" panose="020B0602030504020204" charset="0"/>
              <a:cs typeface="Lucida Sans Unicode" panose="020B0602030504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653030" y="1195070"/>
            <a:ext cx="79000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altLang="en-US" sz="3200" b="1">
                <a:latin typeface="Lucida Sans Unicode" panose="020B0602030504020204" charset="0"/>
                <a:cs typeface="Lucida Sans Unicode" panose="020B0602030504020204" charset="0"/>
                <a:sym typeface="+mn-ea"/>
              </a:rPr>
              <a:t>SONA COLLEGE OF TECHNOLOGY</a:t>
            </a:r>
            <a:endParaRPr lang="en-IN" altLang="en-US" sz="3200" b="1">
              <a:latin typeface="Lucida Sans Unicode" panose="020B0602030504020204" charset="0"/>
              <a:cs typeface="Lucida Sans Unicode" panose="020B060203050402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78890"/>
            <a:ext cx="10972800" cy="582613"/>
          </a:xfrm>
        </p:spPr>
        <p:txBody>
          <a:bodyPr/>
          <a:p>
            <a:r>
              <a:rPr lang="en-IN" altLang="en-US" sz="4000" b="1">
                <a:latin typeface="Lucida Sans Unicode" panose="020B0602030504020204" charset="0"/>
                <a:cs typeface="Lucida Sans Unicode" panose="020B0602030504020204" charset="0"/>
              </a:rPr>
              <a:t>OBJECTIVE</a:t>
            </a:r>
            <a:endParaRPr lang="en-IN" altLang="en-US" sz="4000" b="1">
              <a:latin typeface="Lucida Sans Unicode" panose="020B0602030504020204" charset="0"/>
              <a:cs typeface="Lucida Sans Unicode" panose="020B0602030504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345" y="1174750"/>
            <a:ext cx="10972800" cy="4953000"/>
          </a:xfrm>
        </p:spPr>
        <p:txBody>
          <a:bodyPr/>
          <a:p>
            <a:pPr algn="l">
              <a:buFont typeface="Wingdings" panose="05000000000000000000" charset="0"/>
              <a:buChar char="§"/>
            </a:pPr>
            <a:endParaRPr lang="en-IN" altLang="en-US">
              <a:latin typeface="Lucida Sans Unicode" panose="020B0602030504020204" charset="0"/>
              <a:cs typeface="Lucida Sans Unicode" panose="020B0602030504020204" charset="0"/>
            </a:endParaRPr>
          </a:p>
          <a:p>
            <a:pPr algn="l">
              <a:buFont typeface="Wingdings" panose="05000000000000000000" charset="0"/>
              <a:buChar char="§"/>
            </a:pPr>
            <a:endParaRPr lang="en-IN" altLang="en-US">
              <a:latin typeface="Lucida Sans Unicode" panose="020B0602030504020204" charset="0"/>
              <a:cs typeface="Lucida Sans Unicode" panose="020B0602030504020204" charset="0"/>
            </a:endParaRPr>
          </a:p>
          <a:p>
            <a:pPr algn="l">
              <a:buFont typeface="Wingdings" panose="05000000000000000000" charset="0"/>
              <a:buChar char="§"/>
            </a:pPr>
            <a:r>
              <a:rPr lang="en-IN" altLang="en-US" sz="3600">
                <a:latin typeface="Lucida Sans Unicode" panose="020B0602030504020204" charset="0"/>
                <a:cs typeface="Lucida Sans Unicode" panose="020B0602030504020204" charset="0"/>
              </a:rPr>
              <a:t>Breezy webapp determines whether the city is safe enough to travel for an individual depending on their existing health conditions and that city's environmental parameters like Carbon Monoxide(CO)</a:t>
            </a:r>
            <a:endParaRPr lang="en-IN" altLang="en-US" sz="3600">
              <a:latin typeface="Lucida Sans Unicode" panose="020B0602030504020204" charset="0"/>
              <a:cs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IN" altLang="en-US" sz="4000" b="1">
                <a:latin typeface="Lucida Sans Unicode" panose="020B0602030504020204" charset="0"/>
                <a:cs typeface="Lucida Sans Unicode" panose="020B0602030504020204" charset="0"/>
              </a:rPr>
            </a:br>
            <a:br>
              <a:rPr lang="en-IN" altLang="en-US" sz="4000" b="1">
                <a:latin typeface="Lucida Sans Unicode" panose="020B0602030504020204" charset="0"/>
                <a:cs typeface="Lucida Sans Unicode" panose="020B0602030504020204" charset="0"/>
              </a:rPr>
            </a:br>
            <a:r>
              <a:rPr lang="en-IN" altLang="en-US" sz="4000" b="1">
                <a:latin typeface="Lucida Sans Unicode" panose="020B0602030504020204" charset="0"/>
                <a:cs typeface="Lucida Sans Unicode" panose="020B0602030504020204" charset="0"/>
              </a:rPr>
              <a:t>DATASET</a:t>
            </a:r>
            <a:endParaRPr lang="en-IN" altLang="en-US" sz="4000" b="1">
              <a:latin typeface="Lucida Sans Unicode" panose="020B0602030504020204" charset="0"/>
              <a:cs typeface="Lucida Sans Unicode" panose="020B0602030504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59510"/>
            <a:ext cx="10972800" cy="4953000"/>
          </a:xfrm>
        </p:spPr>
        <p:txBody>
          <a:bodyPr/>
          <a:p>
            <a:pPr marL="0" indent="0">
              <a:buNone/>
            </a:pPr>
            <a:endParaRPr lang="en-IN" altLang="en-US">
              <a:latin typeface="Lucida Sans Unicode" panose="020B0602030504020204" charset="0"/>
              <a:cs typeface="Lucida Sans Unicode" panose="020B060203050402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altLang="en-US">
                <a:latin typeface="Lucida Sans Unicode" panose="020B0602030504020204" charset="0"/>
                <a:cs typeface="Lucida Sans Unicode" panose="020B0602030504020204" charset="0"/>
              </a:rPr>
              <a:t>The dataset used for this project is taken from MOPITT sensor NASA,available in CSV for last 20 years.</a:t>
            </a:r>
            <a:endParaRPr lang="en-IN" altLang="en-US">
              <a:latin typeface="Lucida Sans Unicode" panose="020B0602030504020204" charset="0"/>
              <a:cs typeface="Lucida Sans Unicode" panose="020B0602030504020204" charset="0"/>
            </a:endParaRPr>
          </a:p>
          <a:p>
            <a:pPr marL="0" indent="0">
              <a:buNone/>
            </a:pPr>
            <a:endParaRPr lang="en-IN" altLang="en-US">
              <a:latin typeface="Lucida Sans Unicode" panose="020B0602030504020204" charset="0"/>
              <a:cs typeface="Lucida Sans Unicode" panose="020B0602030504020204" charset="0"/>
            </a:endParaRPr>
          </a:p>
          <a:p>
            <a:pPr marL="0" indent="0">
              <a:buNone/>
            </a:pPr>
            <a:r>
              <a:rPr lang="en-IN" altLang="en-US">
                <a:latin typeface="Lucida Sans Unicode" panose="020B0602030504020204" charset="0"/>
                <a:cs typeface="Lucida Sans Unicode" panose="020B0602030504020204" charset="0"/>
              </a:rPr>
              <a:t>Parameters of DataSet are</a:t>
            </a:r>
            <a:endParaRPr lang="en-IN" altLang="en-US">
              <a:latin typeface="Lucida Sans Unicode" panose="020B0602030504020204" charset="0"/>
              <a:cs typeface="Lucida Sans Unicode" panose="020B060203050402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altLang="en-US">
                <a:latin typeface="Lucida Sans Unicode" panose="020B0602030504020204" charset="0"/>
                <a:cs typeface="Lucida Sans Unicode" panose="020B0602030504020204" charset="0"/>
              </a:rPr>
              <a:t>Latitude</a:t>
            </a:r>
            <a:endParaRPr lang="en-IN" altLang="en-US">
              <a:latin typeface="Lucida Sans Unicode" panose="020B0602030504020204" charset="0"/>
              <a:cs typeface="Lucida Sans Unicode" panose="020B060203050402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altLang="en-US">
                <a:latin typeface="Lucida Sans Unicode" panose="020B0602030504020204" charset="0"/>
                <a:cs typeface="Lucida Sans Unicode" panose="020B0602030504020204" charset="0"/>
              </a:rPr>
              <a:t>Longitude</a:t>
            </a:r>
            <a:endParaRPr lang="en-IN" altLang="en-US">
              <a:latin typeface="Lucida Sans Unicode" panose="020B0602030504020204" charset="0"/>
              <a:cs typeface="Lucida Sans Unicode" panose="020B060203050402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altLang="en-US">
                <a:latin typeface="Lucida Sans Unicode" panose="020B0602030504020204" charset="0"/>
                <a:cs typeface="Lucida Sans Unicode" panose="020B0602030504020204" charset="0"/>
              </a:rPr>
              <a:t>PPBV Of Carbon Monoxide In Air</a:t>
            </a:r>
            <a:endParaRPr lang="en-IN" altLang="en-US">
              <a:latin typeface="Lucida Sans Unicode" panose="020B0602030504020204" charset="0"/>
              <a:cs typeface="Lucida Sans Unicode" panose="020B0602030504020204" charset="0"/>
            </a:endParaRPr>
          </a:p>
          <a:p>
            <a:pPr>
              <a:buFont typeface="Wingdings" panose="05000000000000000000" charset="0"/>
              <a:buChar char="v"/>
            </a:pPr>
            <a:endParaRPr lang="en-IN" altLang="en-US">
              <a:latin typeface="Lucida Sans Unicode" panose="020B0602030504020204" charset="0"/>
              <a:cs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47470" y="637540"/>
            <a:ext cx="9497060" cy="53422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2150" y="2707640"/>
            <a:ext cx="8350250" cy="3420110"/>
          </a:xfrm>
        </p:spPr>
        <p:txBody>
          <a:bodyPr/>
          <a:p>
            <a:pPr marL="0" indent="0">
              <a:buNone/>
            </a:pPr>
            <a:r>
              <a:rPr lang="en-IN" altLang="en-US" sz="6600">
                <a:latin typeface="Lucida Sans Unicode" panose="020B0602030504020204" charset="0"/>
                <a:cs typeface="Lucida Sans Unicode" panose="020B0602030504020204" charset="0"/>
              </a:rPr>
              <a:t>Thank You.</a:t>
            </a:r>
            <a:endParaRPr lang="en-IN" altLang="en-US" sz="6600">
              <a:latin typeface="Lucida Sans Unicode" panose="020B0602030504020204" charset="0"/>
              <a:cs typeface="Lucida Sans Unicode" panose="020B0602030504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</Words>
  <Application>WPS Presentation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Microsoft JhengHei Light</vt:lpstr>
      <vt:lpstr>Microsoft JhengHei UI</vt:lpstr>
      <vt:lpstr>Lucida Sans Unicode</vt:lpstr>
      <vt:lpstr>Marlett</vt:lpstr>
      <vt:lpstr>Wingdings</vt:lpstr>
      <vt:lpstr>Corbel</vt:lpstr>
      <vt:lpstr>Constantia</vt:lpstr>
      <vt:lpstr>Orange Waves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NASA SPACE APPS-2020 </dc:title>
  <dc:creator/>
  <cp:lastModifiedBy>Shyam</cp:lastModifiedBy>
  <cp:revision>1</cp:revision>
  <dcterms:created xsi:type="dcterms:W3CDTF">2020-10-04T16:44:32Z</dcterms:created>
  <dcterms:modified xsi:type="dcterms:W3CDTF">2020-10-04T16:44:32Z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