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436100" cy="4973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289" autoAdjust="0"/>
    <p:restoredTop sz="99909" autoAdjust="0"/>
  </p:normalViewPr>
  <p:slideViewPr>
    <p:cSldViewPr snapToGrid="0" snapToObjects="1">
      <p:cViewPr>
        <p:scale>
          <a:sx n="249" d="100"/>
          <a:sy n="249" d="100"/>
        </p:scale>
        <p:origin x="-1256" y="-744"/>
      </p:cViewPr>
      <p:guideLst>
        <p:guide orient="horz" pos="1567"/>
        <p:guide pos="29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DBCC1-A22A-3747-BBDB-193AEF6ABC0F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3A75C77-7FD3-FE4F-9CCA-4BB3AD82B4AA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3D83AF-A99D-BA42-80BD-0D4B33BE45D0}" type="parTrans" cxnId="{B4158C20-C4A2-FC47-ACEA-96766C5D6787}">
      <dgm:prSet/>
      <dgm:spPr/>
      <dgm:t>
        <a:bodyPr/>
        <a:lstStyle/>
        <a:p>
          <a:endParaRPr lang="en-US"/>
        </a:p>
      </dgm:t>
    </dgm:pt>
    <dgm:pt modelId="{1032170C-70FE-F249-9F4D-8247983E81B1}" type="sibTrans" cxnId="{B4158C20-C4A2-FC47-ACEA-96766C5D6787}">
      <dgm:prSet/>
      <dgm:spPr>
        <a:solidFill>
          <a:schemeClr val="accent1">
            <a:alpha val="60000"/>
          </a:schemeClr>
        </a:solidFill>
      </dgm:spPr>
      <dgm:t>
        <a:bodyPr/>
        <a:lstStyle/>
        <a:p>
          <a:endParaRPr lang="en-US"/>
        </a:p>
      </dgm:t>
    </dgm:pt>
    <dgm:pt modelId="{2A8CA428-AE01-A341-B721-37E9BD62560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A052EB8-FFEE-5845-98AA-9F5BF076B57B}" type="parTrans" cxnId="{BF48BEDA-B8A4-7045-9476-DDB682C3765E}">
      <dgm:prSet/>
      <dgm:spPr/>
      <dgm:t>
        <a:bodyPr/>
        <a:lstStyle/>
        <a:p>
          <a:endParaRPr lang="en-US"/>
        </a:p>
      </dgm:t>
    </dgm:pt>
    <dgm:pt modelId="{5ED9379D-B5CD-A34E-A140-5ACE486C7133}" type="sibTrans" cxnId="{BF48BEDA-B8A4-7045-9476-DDB682C3765E}">
      <dgm:prSet/>
      <dgm:spPr>
        <a:solidFill>
          <a:schemeClr val="accent1">
            <a:alpha val="60000"/>
          </a:schemeClr>
        </a:solidFill>
      </dgm:spPr>
      <dgm:t>
        <a:bodyPr/>
        <a:lstStyle/>
        <a:p>
          <a:endParaRPr lang="en-US"/>
        </a:p>
      </dgm:t>
    </dgm:pt>
    <dgm:pt modelId="{CD10C175-0EDB-F740-A33A-718A2AD874DF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CE6510F-6BE3-9C4B-96FE-CE4022D84F58}" type="parTrans" cxnId="{759F3CBC-0112-FF4A-837B-C0CFFF10F7A5}">
      <dgm:prSet/>
      <dgm:spPr/>
      <dgm:t>
        <a:bodyPr/>
        <a:lstStyle/>
        <a:p>
          <a:endParaRPr lang="en-US"/>
        </a:p>
      </dgm:t>
    </dgm:pt>
    <dgm:pt modelId="{552C1E35-E7C4-0D4D-B352-FE7CF9FB1132}" type="sibTrans" cxnId="{759F3CBC-0112-FF4A-837B-C0CFFF10F7A5}">
      <dgm:prSet/>
      <dgm:spPr>
        <a:solidFill>
          <a:schemeClr val="accent1">
            <a:alpha val="60000"/>
          </a:schemeClr>
        </a:solidFill>
      </dgm:spPr>
      <dgm:t>
        <a:bodyPr/>
        <a:lstStyle/>
        <a:p>
          <a:endParaRPr lang="en-US"/>
        </a:p>
      </dgm:t>
    </dgm:pt>
    <dgm:pt modelId="{76FDE78D-C2C9-4148-932A-218681F9EEBC}" type="pres">
      <dgm:prSet presAssocID="{91FDBCC1-A22A-3747-BBDB-193AEF6ABC0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27D3DB-DEE2-BA44-AAF4-27AC97D794D3}" type="pres">
      <dgm:prSet presAssocID="{D3A75C77-7FD3-FE4F-9CCA-4BB3AD82B4A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D9FDE-27EB-D345-AC3D-411D050BE27E}" type="pres">
      <dgm:prSet presAssocID="{D3A75C77-7FD3-FE4F-9CCA-4BB3AD82B4AA}" presName="gear1srcNode" presStyleLbl="node1" presStyleIdx="0" presStyleCnt="3"/>
      <dgm:spPr/>
      <dgm:t>
        <a:bodyPr/>
        <a:lstStyle/>
        <a:p>
          <a:endParaRPr lang="en-US"/>
        </a:p>
      </dgm:t>
    </dgm:pt>
    <dgm:pt modelId="{430D90F7-C572-D44B-AE33-F12EF3678964}" type="pres">
      <dgm:prSet presAssocID="{D3A75C77-7FD3-FE4F-9CCA-4BB3AD82B4AA}" presName="gear1dstNode" presStyleLbl="node1" presStyleIdx="0" presStyleCnt="3"/>
      <dgm:spPr/>
      <dgm:t>
        <a:bodyPr/>
        <a:lstStyle/>
        <a:p>
          <a:endParaRPr lang="en-US"/>
        </a:p>
      </dgm:t>
    </dgm:pt>
    <dgm:pt modelId="{B2DD3D7D-D12C-6940-9BF0-35983B721AC3}" type="pres">
      <dgm:prSet presAssocID="{2A8CA428-AE01-A341-B721-37E9BD62560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8B322-6954-3F43-B517-D9C2C25FA483}" type="pres">
      <dgm:prSet presAssocID="{2A8CA428-AE01-A341-B721-37E9BD625603}" presName="gear2srcNode" presStyleLbl="node1" presStyleIdx="1" presStyleCnt="3"/>
      <dgm:spPr/>
      <dgm:t>
        <a:bodyPr/>
        <a:lstStyle/>
        <a:p>
          <a:endParaRPr lang="en-US"/>
        </a:p>
      </dgm:t>
    </dgm:pt>
    <dgm:pt modelId="{6CDC4058-AE08-9A4F-830B-06DB140C6BD5}" type="pres">
      <dgm:prSet presAssocID="{2A8CA428-AE01-A341-B721-37E9BD625603}" presName="gear2dstNode" presStyleLbl="node1" presStyleIdx="1" presStyleCnt="3"/>
      <dgm:spPr/>
      <dgm:t>
        <a:bodyPr/>
        <a:lstStyle/>
        <a:p>
          <a:endParaRPr lang="en-US"/>
        </a:p>
      </dgm:t>
    </dgm:pt>
    <dgm:pt modelId="{050B5250-DF32-B145-AF3B-3BC0654FBBBA}" type="pres">
      <dgm:prSet presAssocID="{CD10C175-0EDB-F740-A33A-718A2AD874DF}" presName="gear3" presStyleLbl="node1" presStyleIdx="2" presStyleCnt="3"/>
      <dgm:spPr/>
      <dgm:t>
        <a:bodyPr/>
        <a:lstStyle/>
        <a:p>
          <a:endParaRPr lang="en-US"/>
        </a:p>
      </dgm:t>
    </dgm:pt>
    <dgm:pt modelId="{B66C5CDA-91D0-C343-99C0-B65205370B4D}" type="pres">
      <dgm:prSet presAssocID="{CD10C175-0EDB-F740-A33A-718A2AD874D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866DA-4FC0-1749-8B12-45EB5AA70A92}" type="pres">
      <dgm:prSet presAssocID="{CD10C175-0EDB-F740-A33A-718A2AD874DF}" presName="gear3srcNode" presStyleLbl="node1" presStyleIdx="2" presStyleCnt="3"/>
      <dgm:spPr/>
      <dgm:t>
        <a:bodyPr/>
        <a:lstStyle/>
        <a:p>
          <a:endParaRPr lang="en-US"/>
        </a:p>
      </dgm:t>
    </dgm:pt>
    <dgm:pt modelId="{A513D092-405C-8C40-B4E7-B5190D9F0D4F}" type="pres">
      <dgm:prSet presAssocID="{CD10C175-0EDB-F740-A33A-718A2AD874DF}" presName="gear3dstNode" presStyleLbl="node1" presStyleIdx="2" presStyleCnt="3"/>
      <dgm:spPr/>
      <dgm:t>
        <a:bodyPr/>
        <a:lstStyle/>
        <a:p>
          <a:endParaRPr lang="en-US"/>
        </a:p>
      </dgm:t>
    </dgm:pt>
    <dgm:pt modelId="{25984468-EC6E-7044-8C20-3FFCC1FBD5AF}" type="pres">
      <dgm:prSet presAssocID="{1032170C-70FE-F249-9F4D-8247983E81B1}" presName="connector1" presStyleLbl="sibTrans2D1" presStyleIdx="0" presStyleCnt="3" custLinFactNeighborX="2608" custLinFactNeighborY="-2608"/>
      <dgm:spPr/>
      <dgm:t>
        <a:bodyPr/>
        <a:lstStyle/>
        <a:p>
          <a:endParaRPr lang="en-US"/>
        </a:p>
      </dgm:t>
    </dgm:pt>
    <dgm:pt modelId="{F2437C5A-9A59-B241-A64B-923B844DE355}" type="pres">
      <dgm:prSet presAssocID="{5ED9379D-B5CD-A34E-A140-5ACE486C7133}" presName="connector2" presStyleLbl="sibTrans2D1" presStyleIdx="1" presStyleCnt="3" custLinFactNeighborX="-2691" custLinFactNeighborY="-897"/>
      <dgm:spPr/>
      <dgm:t>
        <a:bodyPr/>
        <a:lstStyle/>
        <a:p>
          <a:endParaRPr lang="en-US"/>
        </a:p>
      </dgm:t>
    </dgm:pt>
    <dgm:pt modelId="{1328D745-0FF9-E044-BEC9-BCF543F57B7A}" type="pres">
      <dgm:prSet presAssocID="{552C1E35-E7C4-0D4D-B352-FE7CF9FB1132}" presName="connector3" presStyleLbl="sibTrans2D1" presStyleIdx="2" presStyleCnt="3" custLinFactNeighborX="-1664"/>
      <dgm:spPr/>
      <dgm:t>
        <a:bodyPr/>
        <a:lstStyle/>
        <a:p>
          <a:endParaRPr lang="en-US"/>
        </a:p>
      </dgm:t>
    </dgm:pt>
  </dgm:ptLst>
  <dgm:cxnLst>
    <dgm:cxn modelId="{BC047633-5890-B547-85B1-8B05B9A22B45}" type="presOf" srcId="{D3A75C77-7FD3-FE4F-9CCA-4BB3AD82B4AA}" destId="{0727D3DB-DEE2-BA44-AAF4-27AC97D794D3}" srcOrd="0" destOrd="0" presId="urn:microsoft.com/office/officeart/2005/8/layout/gear1"/>
    <dgm:cxn modelId="{54877E87-BB4B-F84A-A3D6-C90C3441D1B9}" type="presOf" srcId="{2A8CA428-AE01-A341-B721-37E9BD625603}" destId="{6CDC4058-AE08-9A4F-830B-06DB140C6BD5}" srcOrd="2" destOrd="0" presId="urn:microsoft.com/office/officeart/2005/8/layout/gear1"/>
    <dgm:cxn modelId="{07E64916-ACB7-024A-974D-8AA7565E56CF}" type="presOf" srcId="{D3A75C77-7FD3-FE4F-9CCA-4BB3AD82B4AA}" destId="{430D90F7-C572-D44B-AE33-F12EF3678964}" srcOrd="2" destOrd="0" presId="urn:microsoft.com/office/officeart/2005/8/layout/gear1"/>
    <dgm:cxn modelId="{124D1D79-1224-C041-812E-9EDFF96E8811}" type="presOf" srcId="{D3A75C77-7FD3-FE4F-9CCA-4BB3AD82B4AA}" destId="{46ED9FDE-27EB-D345-AC3D-411D050BE27E}" srcOrd="1" destOrd="0" presId="urn:microsoft.com/office/officeart/2005/8/layout/gear1"/>
    <dgm:cxn modelId="{BF48BEDA-B8A4-7045-9476-DDB682C3765E}" srcId="{91FDBCC1-A22A-3747-BBDB-193AEF6ABC0F}" destId="{2A8CA428-AE01-A341-B721-37E9BD625603}" srcOrd="1" destOrd="0" parTransId="{DA052EB8-FFEE-5845-98AA-9F5BF076B57B}" sibTransId="{5ED9379D-B5CD-A34E-A140-5ACE486C7133}"/>
    <dgm:cxn modelId="{759F3CBC-0112-FF4A-837B-C0CFFF10F7A5}" srcId="{91FDBCC1-A22A-3747-BBDB-193AEF6ABC0F}" destId="{CD10C175-0EDB-F740-A33A-718A2AD874DF}" srcOrd="2" destOrd="0" parTransId="{0CE6510F-6BE3-9C4B-96FE-CE4022D84F58}" sibTransId="{552C1E35-E7C4-0D4D-B352-FE7CF9FB1132}"/>
    <dgm:cxn modelId="{F9FF71C1-2ACA-6748-ACF2-BB7B34FA5AB9}" type="presOf" srcId="{2A8CA428-AE01-A341-B721-37E9BD625603}" destId="{4DA8B322-6954-3F43-B517-D9C2C25FA483}" srcOrd="1" destOrd="0" presId="urn:microsoft.com/office/officeart/2005/8/layout/gear1"/>
    <dgm:cxn modelId="{8FC984C9-2C6B-894B-B801-FA7A34FDAE8C}" type="presOf" srcId="{1032170C-70FE-F249-9F4D-8247983E81B1}" destId="{25984468-EC6E-7044-8C20-3FFCC1FBD5AF}" srcOrd="0" destOrd="0" presId="urn:microsoft.com/office/officeart/2005/8/layout/gear1"/>
    <dgm:cxn modelId="{191B681C-B76E-E147-9732-661B73A43D8E}" type="presOf" srcId="{CD10C175-0EDB-F740-A33A-718A2AD874DF}" destId="{A513D092-405C-8C40-B4E7-B5190D9F0D4F}" srcOrd="3" destOrd="0" presId="urn:microsoft.com/office/officeart/2005/8/layout/gear1"/>
    <dgm:cxn modelId="{FC058A97-FA87-BA40-86B8-97A1EC8892B8}" type="presOf" srcId="{552C1E35-E7C4-0D4D-B352-FE7CF9FB1132}" destId="{1328D745-0FF9-E044-BEC9-BCF543F57B7A}" srcOrd="0" destOrd="0" presId="urn:microsoft.com/office/officeart/2005/8/layout/gear1"/>
    <dgm:cxn modelId="{B4158C20-C4A2-FC47-ACEA-96766C5D6787}" srcId="{91FDBCC1-A22A-3747-BBDB-193AEF6ABC0F}" destId="{D3A75C77-7FD3-FE4F-9CCA-4BB3AD82B4AA}" srcOrd="0" destOrd="0" parTransId="{9D3D83AF-A99D-BA42-80BD-0D4B33BE45D0}" sibTransId="{1032170C-70FE-F249-9F4D-8247983E81B1}"/>
    <dgm:cxn modelId="{59555C46-4C6B-DE4F-BE8D-36A8E899D986}" type="presOf" srcId="{5ED9379D-B5CD-A34E-A140-5ACE486C7133}" destId="{F2437C5A-9A59-B241-A64B-923B844DE355}" srcOrd="0" destOrd="0" presId="urn:microsoft.com/office/officeart/2005/8/layout/gear1"/>
    <dgm:cxn modelId="{BA4C823A-2332-1F4F-A656-AF620F30E12D}" type="presOf" srcId="{CD10C175-0EDB-F740-A33A-718A2AD874DF}" destId="{050B5250-DF32-B145-AF3B-3BC0654FBBBA}" srcOrd="0" destOrd="0" presId="urn:microsoft.com/office/officeart/2005/8/layout/gear1"/>
    <dgm:cxn modelId="{7BCAF914-9D19-984E-BB4E-59D68009402C}" type="presOf" srcId="{CD10C175-0EDB-F740-A33A-718A2AD874DF}" destId="{320866DA-4FC0-1749-8B12-45EB5AA70A92}" srcOrd="2" destOrd="0" presId="urn:microsoft.com/office/officeart/2005/8/layout/gear1"/>
    <dgm:cxn modelId="{E9BD378C-7B4C-3142-9AD5-0FAD51682B02}" type="presOf" srcId="{CD10C175-0EDB-F740-A33A-718A2AD874DF}" destId="{B66C5CDA-91D0-C343-99C0-B65205370B4D}" srcOrd="1" destOrd="0" presId="urn:microsoft.com/office/officeart/2005/8/layout/gear1"/>
    <dgm:cxn modelId="{209B2C41-9715-CA4E-B7B9-6145A09FE9EB}" type="presOf" srcId="{91FDBCC1-A22A-3747-BBDB-193AEF6ABC0F}" destId="{76FDE78D-C2C9-4148-932A-218681F9EEBC}" srcOrd="0" destOrd="0" presId="urn:microsoft.com/office/officeart/2005/8/layout/gear1"/>
    <dgm:cxn modelId="{7773BADA-BF3F-2245-B53A-535A5DB2E656}" type="presOf" srcId="{2A8CA428-AE01-A341-B721-37E9BD625603}" destId="{B2DD3D7D-D12C-6940-9BF0-35983B721AC3}" srcOrd="0" destOrd="0" presId="urn:microsoft.com/office/officeart/2005/8/layout/gear1"/>
    <dgm:cxn modelId="{9667D3C9-72BD-D34F-9F4B-305E3602E217}" type="presParOf" srcId="{76FDE78D-C2C9-4148-932A-218681F9EEBC}" destId="{0727D3DB-DEE2-BA44-AAF4-27AC97D794D3}" srcOrd="0" destOrd="0" presId="urn:microsoft.com/office/officeart/2005/8/layout/gear1"/>
    <dgm:cxn modelId="{EE180AD8-5B0D-314A-BB08-D724BEB03004}" type="presParOf" srcId="{76FDE78D-C2C9-4148-932A-218681F9EEBC}" destId="{46ED9FDE-27EB-D345-AC3D-411D050BE27E}" srcOrd="1" destOrd="0" presId="urn:microsoft.com/office/officeart/2005/8/layout/gear1"/>
    <dgm:cxn modelId="{6CE4D303-87AA-3048-A024-EFF4BED03E99}" type="presParOf" srcId="{76FDE78D-C2C9-4148-932A-218681F9EEBC}" destId="{430D90F7-C572-D44B-AE33-F12EF3678964}" srcOrd="2" destOrd="0" presId="urn:microsoft.com/office/officeart/2005/8/layout/gear1"/>
    <dgm:cxn modelId="{D84CA907-5075-1A47-9CF8-AD5A6121DD49}" type="presParOf" srcId="{76FDE78D-C2C9-4148-932A-218681F9EEBC}" destId="{B2DD3D7D-D12C-6940-9BF0-35983B721AC3}" srcOrd="3" destOrd="0" presId="urn:microsoft.com/office/officeart/2005/8/layout/gear1"/>
    <dgm:cxn modelId="{6D03E059-B4C8-994C-987C-B71D481339F4}" type="presParOf" srcId="{76FDE78D-C2C9-4148-932A-218681F9EEBC}" destId="{4DA8B322-6954-3F43-B517-D9C2C25FA483}" srcOrd="4" destOrd="0" presId="urn:microsoft.com/office/officeart/2005/8/layout/gear1"/>
    <dgm:cxn modelId="{76A87328-8337-9E44-A957-CA43A3A93409}" type="presParOf" srcId="{76FDE78D-C2C9-4148-932A-218681F9EEBC}" destId="{6CDC4058-AE08-9A4F-830B-06DB140C6BD5}" srcOrd="5" destOrd="0" presId="urn:microsoft.com/office/officeart/2005/8/layout/gear1"/>
    <dgm:cxn modelId="{6F578B2F-80E1-D540-9587-74916017FD11}" type="presParOf" srcId="{76FDE78D-C2C9-4148-932A-218681F9EEBC}" destId="{050B5250-DF32-B145-AF3B-3BC0654FBBBA}" srcOrd="6" destOrd="0" presId="urn:microsoft.com/office/officeart/2005/8/layout/gear1"/>
    <dgm:cxn modelId="{5360833C-BB37-EE43-BF10-3D1A0B4E9F55}" type="presParOf" srcId="{76FDE78D-C2C9-4148-932A-218681F9EEBC}" destId="{B66C5CDA-91D0-C343-99C0-B65205370B4D}" srcOrd="7" destOrd="0" presId="urn:microsoft.com/office/officeart/2005/8/layout/gear1"/>
    <dgm:cxn modelId="{B7913F68-1FA8-7440-8984-38DDF88D5313}" type="presParOf" srcId="{76FDE78D-C2C9-4148-932A-218681F9EEBC}" destId="{320866DA-4FC0-1749-8B12-45EB5AA70A92}" srcOrd="8" destOrd="0" presId="urn:microsoft.com/office/officeart/2005/8/layout/gear1"/>
    <dgm:cxn modelId="{C4D4F367-9B8C-E24A-BBFD-DC512B3374B6}" type="presParOf" srcId="{76FDE78D-C2C9-4148-932A-218681F9EEBC}" destId="{A513D092-405C-8C40-B4E7-B5190D9F0D4F}" srcOrd="9" destOrd="0" presId="urn:microsoft.com/office/officeart/2005/8/layout/gear1"/>
    <dgm:cxn modelId="{A6519025-C27B-CA4A-AA86-48559EE5CD80}" type="presParOf" srcId="{76FDE78D-C2C9-4148-932A-218681F9EEBC}" destId="{25984468-EC6E-7044-8C20-3FFCC1FBD5AF}" srcOrd="10" destOrd="0" presId="urn:microsoft.com/office/officeart/2005/8/layout/gear1"/>
    <dgm:cxn modelId="{6939BF32-6178-D94D-A851-4A4E4279599A}" type="presParOf" srcId="{76FDE78D-C2C9-4148-932A-218681F9EEBC}" destId="{F2437C5A-9A59-B241-A64B-923B844DE355}" srcOrd="11" destOrd="0" presId="urn:microsoft.com/office/officeart/2005/8/layout/gear1"/>
    <dgm:cxn modelId="{6D95C4BA-DFF0-944F-9966-87430A5B0EFC}" type="presParOf" srcId="{76FDE78D-C2C9-4148-932A-218681F9EEBC}" destId="{1328D745-0FF9-E044-BEC9-BCF543F57B7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7D3DB-DEE2-BA44-AAF4-27AC97D794D3}">
      <dsp:nvSpPr>
        <dsp:cNvPr id="0" name=""/>
        <dsp:cNvSpPr/>
      </dsp:nvSpPr>
      <dsp:spPr>
        <a:xfrm>
          <a:off x="403761" y="400406"/>
          <a:ext cx="489386" cy="489386"/>
        </a:xfrm>
        <a:prstGeom prst="gear9">
          <a:avLst/>
        </a:prstGeom>
        <a:noFill/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502149" y="515042"/>
        <a:ext cx="292610" cy="251555"/>
      </dsp:txXfrm>
    </dsp:sp>
    <dsp:sp modelId="{B2DD3D7D-D12C-6940-9BF0-35983B721AC3}">
      <dsp:nvSpPr>
        <dsp:cNvPr id="0" name=""/>
        <dsp:cNvSpPr/>
      </dsp:nvSpPr>
      <dsp:spPr>
        <a:xfrm>
          <a:off x="119028" y="284733"/>
          <a:ext cx="355917" cy="355917"/>
        </a:xfrm>
        <a:prstGeom prst="gear6">
          <a:avLst/>
        </a:prstGeom>
        <a:noFill/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08631" y="374878"/>
        <a:ext cx="176711" cy="175627"/>
      </dsp:txXfrm>
    </dsp:sp>
    <dsp:sp modelId="{050B5250-DF32-B145-AF3B-3BC0654FBBBA}">
      <dsp:nvSpPr>
        <dsp:cNvPr id="0" name=""/>
        <dsp:cNvSpPr/>
      </dsp:nvSpPr>
      <dsp:spPr>
        <a:xfrm rot="20700000">
          <a:off x="318378" y="39187"/>
          <a:ext cx="348726" cy="348726"/>
        </a:xfrm>
        <a:prstGeom prst="gear6">
          <a:avLst/>
        </a:prstGeom>
        <a:noFill/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 rot="-20700000">
        <a:off x="394863" y="115673"/>
        <a:ext cx="195754" cy="195754"/>
      </dsp:txXfrm>
    </dsp:sp>
    <dsp:sp modelId="{25984468-EC6E-7044-8C20-3FFCC1FBD5AF}">
      <dsp:nvSpPr>
        <dsp:cNvPr id="0" name=""/>
        <dsp:cNvSpPr/>
      </dsp:nvSpPr>
      <dsp:spPr>
        <a:xfrm>
          <a:off x="354272" y="324286"/>
          <a:ext cx="626414" cy="626414"/>
        </a:xfrm>
        <a:prstGeom prst="circularArrow">
          <a:avLst>
            <a:gd name="adj1" fmla="val 4687"/>
            <a:gd name="adj2" fmla="val 299029"/>
            <a:gd name="adj3" fmla="val 2273645"/>
            <a:gd name="adj4" fmla="val 16553234"/>
            <a:gd name="adj5" fmla="val 5469"/>
          </a:avLst>
        </a:prstGeom>
        <a:solidFill>
          <a:schemeClr val="accent1">
            <a:alpha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37C5A-9A59-B241-A64B-923B844DE355}">
      <dsp:nvSpPr>
        <dsp:cNvPr id="0" name=""/>
        <dsp:cNvSpPr/>
      </dsp:nvSpPr>
      <dsp:spPr>
        <a:xfrm>
          <a:off x="43748" y="216081"/>
          <a:ext cx="455129" cy="4551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alpha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8D745-0FF9-E044-BEC9-BCF543F57B7A}">
      <dsp:nvSpPr>
        <dsp:cNvPr id="0" name=""/>
        <dsp:cNvSpPr/>
      </dsp:nvSpPr>
      <dsp:spPr>
        <a:xfrm>
          <a:off x="229548" y="-23015"/>
          <a:ext cx="490720" cy="4907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alpha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709" y="1545058"/>
            <a:ext cx="8020685" cy="1066108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417" y="2818400"/>
            <a:ext cx="6605271" cy="127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1174" y="199181"/>
            <a:ext cx="2123123" cy="4243711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807" y="199181"/>
            <a:ext cx="6212099" cy="4243711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89" y="3196028"/>
            <a:ext cx="8020685" cy="9878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389" y="2108045"/>
            <a:ext cx="8020685" cy="10879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805" y="1160517"/>
            <a:ext cx="4167612" cy="3282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684" y="1160517"/>
            <a:ext cx="4167612" cy="3282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6" y="1113313"/>
            <a:ext cx="4169249" cy="4639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6" y="1577289"/>
            <a:ext cx="4169249" cy="2865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410" y="1113313"/>
            <a:ext cx="4170887" cy="4639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410" y="1577289"/>
            <a:ext cx="4170887" cy="2865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7" y="198024"/>
            <a:ext cx="3104412" cy="842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258" y="198030"/>
            <a:ext cx="5275042" cy="4244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807" y="1040785"/>
            <a:ext cx="3104412" cy="340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541" y="3481546"/>
            <a:ext cx="5661660" cy="4110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49541" y="444404"/>
            <a:ext cx="5661660" cy="2984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9541" y="3892567"/>
            <a:ext cx="5661660" cy="583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806" y="199181"/>
            <a:ext cx="8492491" cy="82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6" y="1160517"/>
            <a:ext cx="8492491" cy="328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" y="4609826"/>
            <a:ext cx="2201757" cy="26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C972-79C5-1342-96A9-DB66AC8D4B27}" type="datetimeFigureOut">
              <a:rPr lang="en-US" smtClean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4002" y="4609826"/>
            <a:ext cx="2988099" cy="26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2540" y="4609826"/>
            <a:ext cx="2201757" cy="26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9595-4891-7048-9140-F364ED6A3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1.xml"/><Relationship Id="rId12" Type="http://schemas.openxmlformats.org/officeDocument/2006/relationships/diagramQuickStyle" Target="../diagrams/quickStyle1.xml"/><Relationship Id="rId13" Type="http://schemas.openxmlformats.org/officeDocument/2006/relationships/diagramColors" Target="../diagrams/colors1.xml"/><Relationship Id="rId14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entagon 72"/>
          <p:cNvSpPr/>
          <p:nvPr/>
        </p:nvSpPr>
        <p:spPr>
          <a:xfrm>
            <a:off x="2175536" y="57656"/>
            <a:ext cx="1714666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IDENTYFIKACJA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ZWIĄZKÓW AKTYWNYCH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Pentagon 73"/>
          <p:cNvSpPr/>
          <p:nvPr/>
        </p:nvSpPr>
        <p:spPr>
          <a:xfrm>
            <a:off x="3890203" y="57656"/>
            <a:ext cx="1725885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 smtClean="0">
                <a:solidFill>
                  <a:schemeClr val="tx1"/>
                </a:solidFill>
                <a:latin typeface="Helvetica"/>
                <a:cs typeface="Helvetica"/>
              </a:rPr>
              <a:t>OPTYMALIZACJA</a:t>
            </a:r>
          </a:p>
          <a:p>
            <a:pPr algn="ctr"/>
            <a:r>
              <a:rPr lang="en-US" sz="1000" b="1" cap="small" dirty="0" smtClean="0">
                <a:solidFill>
                  <a:schemeClr val="tx1"/>
                </a:solidFill>
                <a:latin typeface="Helvetica"/>
                <a:cs typeface="Helvetica"/>
              </a:rPr>
              <a:t>ZWIĄZKÓW WIODĄCYCH</a:t>
            </a:r>
            <a:endParaRPr lang="en-US" sz="1000" b="1" cap="small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Pentagon 74"/>
          <p:cNvSpPr/>
          <p:nvPr/>
        </p:nvSpPr>
        <p:spPr>
          <a:xfrm>
            <a:off x="460870" y="57656"/>
            <a:ext cx="1714666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IDENTYFIKACJA </a:t>
            </a:r>
            <a:b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I WERYFIKACJA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CELU MOLEKULARNEGO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6" name="Pentagon 75"/>
          <p:cNvSpPr/>
          <p:nvPr/>
        </p:nvSpPr>
        <p:spPr>
          <a:xfrm>
            <a:off x="5616088" y="57656"/>
            <a:ext cx="1714666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  <a:latin typeface="Helvetica"/>
                <a:cs typeface="Helvetica"/>
              </a:rPr>
              <a:t>BADANIA PRZEDKLINICZNE</a:t>
            </a:r>
            <a:endParaRPr lang="en-US" sz="1000" cap="small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7337668" y="57656"/>
            <a:ext cx="1714666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>
                <a:solidFill>
                  <a:schemeClr val="tx1"/>
                </a:solidFill>
                <a:latin typeface="Helvetica"/>
                <a:cs typeface="Helvetica"/>
              </a:rPr>
              <a:t>BADANIA KLINICZNE</a:t>
            </a:r>
            <a:endParaRPr lang="en-US" sz="1000" cap="small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Pentagon 77"/>
          <p:cNvSpPr/>
          <p:nvPr/>
        </p:nvSpPr>
        <p:spPr>
          <a:xfrm>
            <a:off x="30537" y="57656"/>
            <a:ext cx="430332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cap="small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9" name="Pentagon 78"/>
          <p:cNvSpPr/>
          <p:nvPr/>
        </p:nvSpPr>
        <p:spPr>
          <a:xfrm>
            <a:off x="9052334" y="57656"/>
            <a:ext cx="383766" cy="722284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cap="small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242692" y="2441367"/>
            <a:ext cx="6548" cy="202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237451" y="4467319"/>
            <a:ext cx="258655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iprofloxac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" y="2598361"/>
            <a:ext cx="1957714" cy="1057683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 rot="10800000">
            <a:off x="3249242" y="3868604"/>
            <a:ext cx="749918" cy="598714"/>
            <a:chOff x="3568289" y="2469847"/>
            <a:chExt cx="2339219" cy="195942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573128" y="2469847"/>
              <a:ext cx="6047" cy="1959428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568289" y="4429275"/>
              <a:ext cx="2339219" cy="0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10800000">
            <a:off x="3237449" y="3129585"/>
            <a:ext cx="1662787" cy="1337733"/>
            <a:chOff x="3568289" y="2469847"/>
            <a:chExt cx="2339219" cy="195942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573128" y="2469847"/>
              <a:ext cx="6047" cy="1959428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568289" y="4429275"/>
              <a:ext cx="2339219" cy="0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10800000">
            <a:off x="3249238" y="2586350"/>
            <a:ext cx="2238869" cy="1880968"/>
            <a:chOff x="3568289" y="2469847"/>
            <a:chExt cx="2339219" cy="195942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573128" y="2469847"/>
              <a:ext cx="6047" cy="1959428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568289" y="4429275"/>
              <a:ext cx="2339219" cy="0"/>
            </a:xfrm>
            <a:prstGeom prst="line">
              <a:avLst/>
            </a:prstGeom>
            <a:ln w="31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1362234" y="3105481"/>
            <a:ext cx="705476" cy="6308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48018" y="3359518"/>
            <a:ext cx="495234" cy="392167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Grepafloxac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71" y="2271674"/>
            <a:ext cx="1331951" cy="853281"/>
          </a:xfrm>
          <a:prstGeom prst="rect">
            <a:avLst/>
          </a:prstGeom>
        </p:spPr>
      </p:pic>
      <p:pic>
        <p:nvPicPr>
          <p:cNvPr id="95" name="Picture 94" descr="Pefloxac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62" y="3368863"/>
            <a:ext cx="1236793" cy="585976"/>
          </a:xfrm>
          <a:prstGeom prst="rect">
            <a:avLst/>
          </a:prstGeom>
        </p:spPr>
      </p:pic>
      <p:pic>
        <p:nvPicPr>
          <p:cNvPr id="96" name="Picture 95" descr="Norfloxac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63" y="3102713"/>
            <a:ext cx="1154200" cy="607619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7221012" y="3636954"/>
            <a:ext cx="583201" cy="39309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267921" y="2613932"/>
            <a:ext cx="470144" cy="54121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697927" y="3395968"/>
            <a:ext cx="544931" cy="385791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547772" y="3806180"/>
            <a:ext cx="423230" cy="296444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6628444" y="2810480"/>
            <a:ext cx="364784" cy="338667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7957226" y="3562547"/>
            <a:ext cx="436333" cy="312280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Besifloxaci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4" y="1865473"/>
            <a:ext cx="996413" cy="506020"/>
          </a:xfrm>
          <a:prstGeom prst="rect">
            <a:avLst/>
          </a:prstGeom>
        </p:spPr>
      </p:pic>
      <p:pic>
        <p:nvPicPr>
          <p:cNvPr id="104" name="Picture 103" descr="Fleroxacin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74" y="2522880"/>
            <a:ext cx="1093491" cy="626532"/>
          </a:xfrm>
          <a:prstGeom prst="rect">
            <a:avLst/>
          </a:prstGeom>
        </p:spPr>
      </p:pic>
      <p:pic>
        <p:nvPicPr>
          <p:cNvPr id="105" name="Picture 104" descr="Moxifloxaci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04" y="4179244"/>
            <a:ext cx="1058347" cy="546807"/>
          </a:xfrm>
          <a:prstGeom prst="rect">
            <a:avLst/>
          </a:prstGeom>
        </p:spPr>
      </p:pic>
      <p:pic>
        <p:nvPicPr>
          <p:cNvPr id="106" name="Picture 105" descr="Sparfloxacin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07" y="3947566"/>
            <a:ext cx="1064352" cy="604456"/>
          </a:xfrm>
          <a:prstGeom prst="rect">
            <a:avLst/>
          </a:prstGeom>
        </p:spPr>
      </p:pic>
      <p:sp>
        <p:nvSpPr>
          <p:cNvPr id="107" name="Oval 106"/>
          <p:cNvSpPr/>
          <p:nvPr/>
        </p:nvSpPr>
        <p:spPr>
          <a:xfrm>
            <a:off x="3558318" y="3575127"/>
            <a:ext cx="740482" cy="679785"/>
          </a:xfrm>
          <a:prstGeom prst="ellipse">
            <a:avLst/>
          </a:prstGeom>
          <a:noFill/>
          <a:ln w="158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rot="3006484">
            <a:off x="4376551" y="2564235"/>
            <a:ext cx="752827" cy="1305215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964670" y="3155147"/>
            <a:ext cx="855346" cy="777009"/>
          </a:xfrm>
          <a:prstGeom prst="ellipse">
            <a:avLst/>
          </a:prstGeom>
          <a:noFill/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Down Arrow 109"/>
          <p:cNvSpPr/>
          <p:nvPr/>
        </p:nvSpPr>
        <p:spPr>
          <a:xfrm rot="16200000">
            <a:off x="5690589" y="3262436"/>
            <a:ext cx="747917" cy="347231"/>
          </a:xfrm>
          <a:prstGeom prst="downArrow">
            <a:avLst>
              <a:gd name="adj1" fmla="val 50000"/>
              <a:gd name="adj2" fmla="val 716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6200000">
            <a:off x="2211847" y="3265031"/>
            <a:ext cx="747917" cy="342039"/>
          </a:xfrm>
          <a:prstGeom prst="downArrow">
            <a:avLst>
              <a:gd name="adj1" fmla="val 50000"/>
              <a:gd name="adj2" fmla="val 716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903660" y="2139194"/>
            <a:ext cx="390468" cy="255211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eft Brace 112"/>
          <p:cNvSpPr/>
          <p:nvPr/>
        </p:nvSpPr>
        <p:spPr>
          <a:xfrm rot="5400000">
            <a:off x="4525730" y="-3428941"/>
            <a:ext cx="306637" cy="9048243"/>
          </a:xfrm>
          <a:prstGeom prst="leftBrace">
            <a:avLst>
              <a:gd name="adj1" fmla="val 108917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83431" y="4437166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00658" y="4437166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350</a:t>
            </a:r>
            <a:endParaRPr 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021985" y="3695791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276621" y="4437166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500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119" y="4636538"/>
            <a:ext cx="1506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</a:t>
            </a:r>
            <a:r>
              <a:rPr lang="en-US" sz="1100" smtClean="0"/>
              <a:t>asa</a:t>
            </a:r>
            <a:r>
              <a:rPr lang="en-US" sz="1100" dirty="0" smtClean="0"/>
              <a:t> </a:t>
            </a:r>
            <a:r>
              <a:rPr lang="en-US" sz="1100" dirty="0" err="1" smtClean="0"/>
              <a:t>cząsteczkowa</a:t>
            </a:r>
            <a:r>
              <a:rPr lang="en-US" sz="1100" dirty="0" smtClean="0"/>
              <a:t>/Da 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678344" y="2784798"/>
            <a:ext cx="517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</a:t>
            </a:r>
            <a:r>
              <a:rPr lang="en-US" sz="1100" dirty="0" err="1" smtClean="0"/>
              <a:t>LogP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22635" y="244119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21985" y="2968541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013251" y="2160427"/>
            <a:ext cx="1629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Limit </a:t>
            </a:r>
            <a:r>
              <a:rPr lang="en-US" sz="1100" dirty="0" err="1" smtClean="0"/>
              <a:t>reguły</a:t>
            </a:r>
            <a:r>
              <a:rPr lang="en-US" sz="1100" dirty="0" smtClean="0"/>
              <a:t> 5 </a:t>
            </a:r>
            <a:r>
              <a:rPr lang="en-US" sz="1100" dirty="0" err="1" smtClean="0"/>
              <a:t>Lipinskiego</a:t>
            </a:r>
            <a:endParaRPr lang="en-US" sz="11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436913" y="2441367"/>
            <a:ext cx="0" cy="3095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165069" y="4069707"/>
            <a:ext cx="109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Fragment space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650166" y="3758694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Lead-like space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775245" y="2543414"/>
            <a:ext cx="1061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Drug-like space</a:t>
            </a:r>
            <a:endParaRPr 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487098" y="1336163"/>
            <a:ext cx="2141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Modelowanie</a:t>
            </a:r>
            <a:r>
              <a:rPr lang="en-US" sz="1100" dirty="0" smtClean="0"/>
              <a:t> </a:t>
            </a:r>
            <a:br>
              <a:rPr lang="en-US" sz="1100" dirty="0" smtClean="0"/>
            </a:b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optymalizacja</a:t>
            </a:r>
            <a:endParaRPr lang="en-US" sz="1100" dirty="0" smtClean="0"/>
          </a:p>
          <a:p>
            <a:r>
              <a:rPr lang="en-US" sz="1100" dirty="0" err="1"/>
              <a:t>z</a:t>
            </a:r>
            <a:r>
              <a:rPr lang="en-US" sz="1100" dirty="0" err="1" smtClean="0"/>
              <a:t>wiązków</a:t>
            </a:r>
            <a:r>
              <a:rPr lang="en-US" sz="1100" dirty="0" smtClean="0"/>
              <a:t> </a:t>
            </a:r>
            <a:r>
              <a:rPr lang="en-US" sz="1100" dirty="0" err="1" smtClean="0"/>
              <a:t>wiodących</a:t>
            </a:r>
            <a:endParaRPr lang="en-US" sz="1100" dirty="0" smtClean="0"/>
          </a:p>
          <a:p>
            <a:r>
              <a:rPr lang="en-US" sz="1100" dirty="0" err="1" smtClean="0"/>
              <a:t>metodami</a:t>
            </a:r>
            <a:r>
              <a:rPr lang="en-US" sz="1100" dirty="0" smtClean="0"/>
              <a:t> </a:t>
            </a:r>
            <a:r>
              <a:rPr lang="en-US" sz="1100" dirty="0" err="1" smtClean="0"/>
              <a:t>sztucznej</a:t>
            </a:r>
            <a:r>
              <a:rPr lang="en-US" sz="1100" dirty="0" smtClean="0"/>
              <a:t> </a:t>
            </a:r>
            <a:r>
              <a:rPr lang="en-US" sz="1100" dirty="0" err="1" smtClean="0"/>
              <a:t>inteligencji</a:t>
            </a:r>
            <a:endParaRPr lang="en-US" sz="1100" dirty="0"/>
          </a:p>
        </p:txBody>
      </p:sp>
      <p:sp>
        <p:nvSpPr>
          <p:cNvPr id="128" name="Rounded Rectangle 127"/>
          <p:cNvSpPr/>
          <p:nvPr/>
        </p:nvSpPr>
        <p:spPr>
          <a:xfrm>
            <a:off x="7775543" y="2025027"/>
            <a:ext cx="424733" cy="48342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961665" y="4425012"/>
            <a:ext cx="490145" cy="356569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8207782" y="4153032"/>
            <a:ext cx="490145" cy="48350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8421031" y="2233937"/>
            <a:ext cx="224832" cy="215384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8910234" y="4317320"/>
            <a:ext cx="217116" cy="215384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8280495" y="2575464"/>
            <a:ext cx="494425" cy="350119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8966522" y="2469721"/>
            <a:ext cx="236648" cy="281239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8697927" y="3868604"/>
            <a:ext cx="252719" cy="16836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7687488" y="4552022"/>
            <a:ext cx="233879" cy="215384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8262267" y="2233937"/>
            <a:ext cx="131292" cy="21538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8819354" y="2535576"/>
            <a:ext cx="131292" cy="21538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8753708" y="4317320"/>
            <a:ext cx="131292" cy="21538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454985" y="4550581"/>
            <a:ext cx="202990" cy="21538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994953" y="3155146"/>
            <a:ext cx="221311" cy="240821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994953" y="2657353"/>
            <a:ext cx="221311" cy="257800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Diagram 142"/>
          <p:cNvGraphicFramePr/>
          <p:nvPr>
            <p:extLst>
              <p:ext uri="{D42A27DB-BD31-4B8C-83A1-F6EECF244321}">
                <p14:modId xmlns:p14="http://schemas.microsoft.com/office/powerpoint/2010/main" val="908915235"/>
              </p:ext>
            </p:extLst>
          </p:nvPr>
        </p:nvGraphicFramePr>
        <p:xfrm>
          <a:off x="3552386" y="1284070"/>
          <a:ext cx="896503" cy="88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09141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40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Kasia</dc:creator>
  <cp:lastModifiedBy>Kasia</cp:lastModifiedBy>
  <cp:revision>52</cp:revision>
  <dcterms:created xsi:type="dcterms:W3CDTF">2018-02-24T20:52:56Z</dcterms:created>
  <dcterms:modified xsi:type="dcterms:W3CDTF">2018-03-22T20:16:07Z</dcterms:modified>
</cp:coreProperties>
</file>