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2cd6fe4b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2cd6fe4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cd6fe4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cd6fe4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cd6fe4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cd6fe4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2cd6fe4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2cd6fe4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cd6fe4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cd6fe4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cd6fe4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cd6fe4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cd6fe4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2cd6fe4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cd6fe4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2cd6fe4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Portfolio Assignment T1A3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Sitemap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Pretty simple, like I imagined most of them were.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650" y="1152469"/>
            <a:ext cx="3623074" cy="13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Website &amp; Features - Home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 personally really like simple block colours, so I went for minimalist 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Wanted users to do the least clicks possible to get to what they want to do. That’s why I have projects with links and links to my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Share a lot of information on main page for easy with the recruiters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450" y="1410863"/>
            <a:ext cx="4267201" cy="2505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Website &amp; Features - About Me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Included a lot of information on home page, so used this to tell the story of my journey to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Tried to keep it interesting with some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Lets recruiters know a little bit more about me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1850"/>
            <a:ext cx="4267197" cy="2507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Website &amp; Features - Blog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Blogging isn’t really my thing, so i’ll remove this page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Just used dummy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Styling has been </a:t>
            </a:r>
            <a:r>
              <a:rPr lang="en-GB"/>
              <a:t>consistent</a:t>
            </a:r>
            <a:r>
              <a:rPr lang="en-GB"/>
              <a:t> throughout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675" y="1205400"/>
            <a:ext cx="4267201" cy="248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Website &amp; Features - Contact Me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All clickable links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Again, making it all very simple if people were to want to get in touch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550" y="1152475"/>
            <a:ext cx="4267202" cy="2497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Planning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Used a Trello board from day 1 to plan out each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Made a list of everything that needed to be done and slid it around as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Tried to finish a day early, and in the end needed the extra day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500" y="958450"/>
            <a:ext cx="4267201" cy="289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 you can see, stuck pretty close to the early concept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Had a decent idea of the colour scheme that I wanted to go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Kept the minimal clicks in mind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000" y="1017725"/>
            <a:ext cx="4267201" cy="2603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Favourite Part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Getting it hosted on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 did have a couple of problems with Git, so I learnt a lot and was up until 9p on Wednesday but now i’m a pro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First thing i’ve ever made and uploaded onto the internet so i’m pretty proud of that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450" y="1895475"/>
            <a:ext cx="38385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