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81" r:id="rId3"/>
    <p:sldId id="268" r:id="rId4"/>
    <p:sldId id="273" r:id="rId5"/>
    <p:sldId id="274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77" r:id="rId14"/>
    <p:sldId id="265" r:id="rId15"/>
    <p:sldId id="276" r:id="rId16"/>
    <p:sldId id="280" r:id="rId17"/>
    <p:sldId id="272" r:id="rId18"/>
    <p:sldId id="271" r:id="rId19"/>
    <p:sldId id="267" r:id="rId20"/>
    <p:sldId id="266" r:id="rId21"/>
    <p:sldId id="278" r:id="rId22"/>
    <p:sldId id="279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9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973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6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457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15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38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21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7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9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D2AEC-582D-451F-A1FB-DA1329769DD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EEFC7E-F7BB-45B8-A0F0-D828C045B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2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SWIFTCOURIER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Courier </a:t>
            </a:r>
            <a:r>
              <a:rPr lang="en-US" dirty="0"/>
              <a:t>S</a:t>
            </a:r>
            <a:r>
              <a:rPr lang="en-US" dirty="0" smtClean="0"/>
              <a:t>ervice </a:t>
            </a:r>
            <a:r>
              <a:rPr lang="en-US" dirty="0"/>
              <a:t>M</a:t>
            </a:r>
            <a:r>
              <a:rPr lang="en-US" dirty="0" smtClean="0"/>
              <a:t>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: </a:t>
            </a:r>
            <a:r>
              <a:rPr lang="en-US" dirty="0" smtClean="0"/>
              <a:t>Track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806" y="1698172"/>
            <a:ext cx="5655721" cy="43438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2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: </a:t>
            </a:r>
            <a:r>
              <a:rPr lang="en-US" dirty="0" smtClean="0"/>
              <a:t>Order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37" y="1619794"/>
            <a:ext cx="5721575" cy="44222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9110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: </a:t>
            </a:r>
            <a:r>
              <a:rPr lang="en-US" dirty="0" smtClean="0"/>
              <a:t>Order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06" y="1611086"/>
            <a:ext cx="4278399" cy="44309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1953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Feedback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37" y="1675063"/>
            <a:ext cx="4763588" cy="4763588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53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: Profile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783" y="1619794"/>
            <a:ext cx="4184945" cy="44222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35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Member :Staff Details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727" y="1689463"/>
            <a:ext cx="6510421" cy="43961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5620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Member :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0617" y="1603366"/>
            <a:ext cx="4940294" cy="49263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398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</a:t>
            </a:r>
            <a:r>
              <a:rPr lang="en-US" dirty="0" smtClean="0"/>
              <a:t>: Dashboard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52" y="1622296"/>
            <a:ext cx="6596570" cy="4480690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96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: </a:t>
            </a:r>
            <a:r>
              <a:rPr lang="en-US" dirty="0" smtClean="0"/>
              <a:t>Manage Staff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605" y="1619795"/>
            <a:ext cx="6540126" cy="4439648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99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: </a:t>
            </a:r>
            <a:r>
              <a:rPr lang="en-US" dirty="0" smtClean="0"/>
              <a:t>Add Staff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37" y="1341120"/>
            <a:ext cx="6102640" cy="4578985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97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the Project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project aims to streamline the complete courier delivery workflow by enabling customers to place orders, track shipments, and provide feedback; allowing courier staff to update delivery statuses; and empowering a centralized admin to manage orders, assign staff, and oversee parcel movement between warehouses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Key Scope Highlights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Customer: Order placement, tracking, feedback, and order history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Admin: Assign deliveries, manage warehouses, monitor routing and delivery flow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Courier Staff: Handle pickups, deliveries, and status updates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Warehouse Routing: Supports parcel movement through one or more warehouses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Database: Fully normalized MySQL schema for clean, scalable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Architecture: RESTful APIs, role-based access, Spring Boot + React stack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system is ideal for small to medium-sized courier businesses and can be scaled in the future to support additional features such as real-time GPS tracking, billing, and multi-admin access.</a:t>
            </a:r>
          </a:p>
        </p:txBody>
      </p:sp>
    </p:spTree>
    <p:extLst>
      <p:ext uri="{BB962C8B-B14F-4D97-AF65-F5344CB8AC3E}">
        <p14:creationId xmlns:p14="http://schemas.microsoft.com/office/powerpoint/2010/main" val="10315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: </a:t>
            </a:r>
            <a:r>
              <a:rPr lang="en-US" dirty="0" smtClean="0"/>
              <a:t>Delete Staff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344" y="1776550"/>
            <a:ext cx="6161412" cy="42654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52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:Manage Hub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10" y="1445776"/>
            <a:ext cx="6287976" cy="469204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5358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 : Order History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442" y="1524001"/>
            <a:ext cx="6550799" cy="4587694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8718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151" y="268224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1456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675" y="1270000"/>
            <a:ext cx="6759014" cy="5215834"/>
          </a:xfrm>
        </p:spPr>
      </p:pic>
    </p:spTree>
    <p:extLst>
      <p:ext uri="{BB962C8B-B14F-4D97-AF65-F5344CB8AC3E}">
        <p14:creationId xmlns:p14="http://schemas.microsoft.com/office/powerpoint/2010/main" val="30007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714103"/>
          </a:xfrm>
        </p:spPr>
        <p:txBody>
          <a:bodyPr/>
          <a:lstStyle/>
          <a:p>
            <a:r>
              <a:rPr lang="en-US" dirty="0" smtClean="0"/>
              <a:t>Entity- Relationship Diagram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90" y="1096938"/>
            <a:ext cx="6827521" cy="5329988"/>
          </a:xfrm>
        </p:spPr>
      </p:pic>
    </p:spTree>
    <p:extLst>
      <p:ext uri="{BB962C8B-B14F-4D97-AF65-F5344CB8AC3E}">
        <p14:creationId xmlns:p14="http://schemas.microsoft.com/office/powerpoint/2010/main" val="2689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037" y="365760"/>
            <a:ext cx="8596668" cy="1320800"/>
          </a:xfrm>
        </p:spPr>
        <p:txBody>
          <a:bodyPr/>
          <a:lstStyle/>
          <a:p>
            <a:r>
              <a:rPr lang="en-US" dirty="0" smtClean="0"/>
              <a:t>Work Flow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7" y="365760"/>
            <a:ext cx="4420274" cy="6307070"/>
          </a:xfrm>
        </p:spPr>
      </p:pic>
    </p:spTree>
    <p:extLst>
      <p:ext uri="{BB962C8B-B14F-4D97-AF65-F5344CB8AC3E}">
        <p14:creationId xmlns:p14="http://schemas.microsoft.com/office/powerpoint/2010/main" val="42614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38" y="1558836"/>
            <a:ext cx="4208717" cy="4413522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90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160" y="1828800"/>
            <a:ext cx="4112577" cy="4213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187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Customer: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860731"/>
            <a:ext cx="4180113" cy="43049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31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: Place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744" y="1837510"/>
            <a:ext cx="4140168" cy="4204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35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236</TotalTime>
  <Words>247</Words>
  <Application>Microsoft Office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</vt:lpstr>
      <vt:lpstr>SWIFTCOURIER</vt:lpstr>
      <vt:lpstr>Introduction to the Project </vt:lpstr>
      <vt:lpstr>Use Case Diagram</vt:lpstr>
      <vt:lpstr>Entity- Relationship Diagram</vt:lpstr>
      <vt:lpstr>Work Flow  Diagram</vt:lpstr>
      <vt:lpstr>Registration</vt:lpstr>
      <vt:lpstr>Login</vt:lpstr>
      <vt:lpstr>Customer: Dashboard</vt:lpstr>
      <vt:lpstr>Customer : Place Order</vt:lpstr>
      <vt:lpstr>Customer : Track Order</vt:lpstr>
      <vt:lpstr>Customer : Order History</vt:lpstr>
      <vt:lpstr>Customer : Order Details</vt:lpstr>
      <vt:lpstr>Customer Feedback</vt:lpstr>
      <vt:lpstr>Customer : Profile </vt:lpstr>
      <vt:lpstr>Staff Member :Staff Details</vt:lpstr>
      <vt:lpstr>Staff Member : Profile</vt:lpstr>
      <vt:lpstr>Admin : Dashboard</vt:lpstr>
      <vt:lpstr>Admin : Manage Staff</vt:lpstr>
      <vt:lpstr>Admin : Add Staff</vt:lpstr>
      <vt:lpstr>Admin : Delete Staff</vt:lpstr>
      <vt:lpstr>Admin :Manage Hub</vt:lpstr>
      <vt:lpstr>Admin : Order History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Swiftcourier</dc:title>
  <dc:creator>Anirudha Adekar</dc:creator>
  <cp:lastModifiedBy>Anirudha Adekar</cp:lastModifiedBy>
  <cp:revision>19</cp:revision>
  <dcterms:created xsi:type="dcterms:W3CDTF">2025-04-27T12:38:38Z</dcterms:created>
  <dcterms:modified xsi:type="dcterms:W3CDTF">2025-04-30T18:50:42Z</dcterms:modified>
</cp:coreProperties>
</file>