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63" r:id="rId5"/>
    <p:sldMasterId id="2147483780" r:id="rId6"/>
    <p:sldMasterId id="2147483798" r:id="rId7"/>
  </p:sldMasterIdLst>
  <p:sldIdLst>
    <p:sldId id="257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EFE1-A5D0-4FC2-B456-46F27719D06B}" v="960" dt="2021-06-27T10:07:1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C0817-A112-4847-8014-A94B7D2A4EA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4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989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834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28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18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23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782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10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4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05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3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64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78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21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0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3637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57143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234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70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1520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877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6400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9145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20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7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09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9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004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24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9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6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405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462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2977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5259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572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04209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9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752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00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513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68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90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774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480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63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3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773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8250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514873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85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299065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63591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0180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17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4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9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8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6228" y="216992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Hack the mountain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2245" y="3800835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26-27 June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9245E-549C-4D5D-8530-633C5683EEA7}"/>
              </a:ext>
            </a:extLst>
          </p:cNvPr>
          <p:cNvSpPr txBox="1"/>
          <p:nvPr/>
        </p:nvSpPr>
        <p:spPr>
          <a:xfrm>
            <a:off x="6090249" y="4566249"/>
            <a:ext cx="4839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http://peerscape.study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76A58-59BB-48A1-95D9-E9084FDB6F31}"/>
              </a:ext>
            </a:extLst>
          </p:cNvPr>
          <p:cNvSpPr txBox="1"/>
          <p:nvPr/>
        </p:nvSpPr>
        <p:spPr>
          <a:xfrm>
            <a:off x="6094941" y="5234163"/>
            <a:ext cx="57206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By team white elephant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03D7-C23C-4541-B070-2B853AA2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860" y="140437"/>
            <a:ext cx="5518066" cy="986411"/>
          </a:xfrm>
        </p:spPr>
        <p:txBody>
          <a:bodyPr/>
          <a:lstStyle/>
          <a:p>
            <a:pPr algn="ctr"/>
            <a:r>
              <a:rPr lang="en-US" dirty="0">
                <a:latin typeface="Algerian"/>
              </a:rPr>
              <a:t>education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C784-BDF7-4EBB-BA5A-50F0AFCE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9409" y="1625382"/>
            <a:ext cx="5625711" cy="3065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dirty="0">
                <a:latin typeface="Bradley Hand ITC"/>
              </a:rPr>
              <a:t>A platform where all students can come and a conduct session for other students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240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DF01-A152-4651-BCF9-4099B40B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 of topic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C9B1-2C1D-4647-B756-6DB8BEC6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767" y="1371600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800" dirty="0"/>
              <a:t>An open platform for all learners !!!</a:t>
            </a:r>
          </a:p>
          <a:p>
            <a:r>
              <a:rPr lang="en-IN" sz="2800" dirty="0"/>
              <a:t>Anyone can come and conduct sessions for your peers.</a:t>
            </a:r>
          </a:p>
          <a:p>
            <a:r>
              <a:rPr lang="en-IN" sz="2800" dirty="0" err="1"/>
              <a:t>Peerscape</a:t>
            </a:r>
            <a:r>
              <a:rPr lang="en-IN" sz="2800" dirty="0"/>
              <a:t> is integrated with </a:t>
            </a:r>
            <a:r>
              <a:rPr lang="en-IN" sz="2800" dirty="0" err="1"/>
              <a:t>jitsi</a:t>
            </a:r>
            <a:r>
              <a:rPr lang="en-IN" sz="2800" dirty="0"/>
              <a:t> which is one of the best open source video conferencing platform !!!</a:t>
            </a:r>
          </a:p>
          <a:p>
            <a:r>
              <a:rPr lang="en-IN" sz="2800" dirty="0"/>
              <a:t>Our simple and easy to use platform will help you to </a:t>
            </a:r>
            <a:r>
              <a:rPr lang="en-IN" sz="2800" dirty="0" err="1"/>
              <a:t>collobarate</a:t>
            </a:r>
            <a:r>
              <a:rPr lang="en-IN" sz="2800" dirty="0"/>
              <a:t> efficiently.</a:t>
            </a:r>
          </a:p>
          <a:p>
            <a:r>
              <a:rPr lang="en-IN" sz="2800" dirty="0"/>
              <a:t>Signup and login to dive into </a:t>
            </a:r>
            <a:r>
              <a:rPr lang="en-IN" sz="2800" dirty="0" err="1"/>
              <a:t>peerscape</a:t>
            </a:r>
            <a:r>
              <a:rPr lang="en-IN" sz="2800" dirty="0"/>
              <a:t> and help in our mission to spread knowledge to one and all !!! </a:t>
            </a:r>
          </a:p>
        </p:txBody>
      </p:sp>
    </p:spTree>
    <p:extLst>
      <p:ext uri="{BB962C8B-B14F-4D97-AF65-F5344CB8AC3E}">
        <p14:creationId xmlns:p14="http://schemas.microsoft.com/office/powerpoint/2010/main" val="83549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4D84-B394-4122-BD46-1A50F39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/>
              </a:rPr>
              <a:t>features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8290-A99E-4337-9557-F6D087E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Easy to use</a:t>
            </a:r>
          </a:p>
          <a:p>
            <a:r>
              <a:rPr lang="en-IN" sz="2400" dirty="0"/>
              <a:t>Open for </a:t>
            </a:r>
            <a:r>
              <a:rPr lang="en-IN" sz="2400" dirty="0" err="1"/>
              <a:t>alls</a:t>
            </a:r>
            <a:r>
              <a:rPr lang="en-IN" sz="2400" dirty="0"/>
              <a:t>.</a:t>
            </a:r>
          </a:p>
          <a:p>
            <a:r>
              <a:rPr lang="en-IN" sz="2400" dirty="0"/>
              <a:t>Free of cost.</a:t>
            </a:r>
          </a:p>
          <a:p>
            <a:r>
              <a:rPr lang="en-IN" sz="2400" dirty="0"/>
              <a:t>No advertisement.</a:t>
            </a:r>
          </a:p>
          <a:p>
            <a:r>
              <a:rPr lang="en-IN" sz="2400" dirty="0"/>
              <a:t>Video </a:t>
            </a:r>
            <a:r>
              <a:rPr lang="en-IN" sz="2400" dirty="0">
                <a:ea typeface="+mn-lt"/>
                <a:cs typeface="+mn-lt"/>
              </a:rPr>
              <a:t>conferencing tool provided for better </a:t>
            </a:r>
            <a:r>
              <a:rPr lang="en-IN" sz="2400" dirty="0" err="1">
                <a:ea typeface="+mn-lt"/>
                <a:cs typeface="+mn-lt"/>
              </a:rPr>
              <a:t>collabration</a:t>
            </a:r>
            <a:r>
              <a:rPr lang="en-IN" sz="24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DB715-138B-42B9-A7FB-CCD1A837BD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7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CE7DC-D127-477E-A2D7-8E03F8CFC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2082069"/>
            <a:ext cx="3876801" cy="251505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6B3895-6E53-4A14-95CD-10101F0CBBE1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333B8-2E3D-4217-B234-8E4E8261E06C}"/>
              </a:ext>
            </a:extLst>
          </p:cNvPr>
          <p:cNvSpPr txBox="1"/>
          <p:nvPr/>
        </p:nvSpPr>
        <p:spPr>
          <a:xfrm>
            <a:off x="4161719" y="41334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E1ABF-371B-4380-9F0D-638D4CE3C20B}"/>
              </a:ext>
            </a:extLst>
          </p:cNvPr>
          <p:cNvSpPr txBox="1"/>
          <p:nvPr/>
        </p:nvSpPr>
        <p:spPr>
          <a:xfrm>
            <a:off x="6849553" y="2680119"/>
            <a:ext cx="403716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SUMUKH  KESARLA</a:t>
            </a:r>
          </a:p>
          <a:p>
            <a:r>
              <a:rPr lang="en-US" sz="2800" dirty="0"/>
              <a:t>MEET VAISHNAV</a:t>
            </a:r>
          </a:p>
          <a:p>
            <a:r>
              <a:rPr lang="en-US" sz="2800" dirty="0"/>
              <a:t>SAHILSINH CHAVDA</a:t>
            </a:r>
          </a:p>
          <a:p>
            <a:r>
              <a:rPr lang="en-US" sz="2800" dirty="0"/>
              <a:t>NISHTHA SHAH</a:t>
            </a:r>
          </a:p>
        </p:txBody>
      </p:sp>
    </p:spTree>
    <p:extLst>
      <p:ext uri="{BB962C8B-B14F-4D97-AF65-F5344CB8AC3E}">
        <p14:creationId xmlns:p14="http://schemas.microsoft.com/office/powerpoint/2010/main" val="289202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16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Organic</vt:lpstr>
      <vt:lpstr>Facet</vt:lpstr>
      <vt:lpstr>Parallax</vt:lpstr>
      <vt:lpstr>Wisp</vt:lpstr>
      <vt:lpstr>Hack the mountain 2.0</vt:lpstr>
      <vt:lpstr>education</vt:lpstr>
      <vt:lpstr>Introduction of topic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mountain 2.o</dc:title>
  <dc:creator>Nishtha Shah</dc:creator>
  <cp:lastModifiedBy>Nishtha Shah</cp:lastModifiedBy>
  <cp:revision>127</cp:revision>
  <dcterms:created xsi:type="dcterms:W3CDTF">2021-06-27T01:38:51Z</dcterms:created>
  <dcterms:modified xsi:type="dcterms:W3CDTF">2021-06-27T10:08:10Z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