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901160"/>
            <a:ext cx="9141840" cy="11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Versionsverwaltung mit </a:t>
            </a:r>
            <a:r>
              <a:rPr b="1" lang="de-DE" sz="4000" spc="-1" strike="noStrike">
                <a:solidFill>
                  <a:srgbClr val="00599d"/>
                </a:solidFill>
                <a:latin typeface="Cambria"/>
                <a:ea typeface="DejaVu Sans"/>
              </a:rPr>
              <a:t>git</a:t>
            </a:r>
            <a:br/>
            <a:r>
              <a:rPr b="1" lang="de-DE" sz="4000" spc="-1" strike="noStrike">
                <a:solidFill>
                  <a:srgbClr val="00599d"/>
                </a:solidFill>
                <a:latin typeface="Cambria"/>
                <a:ea typeface="DejaVu Sans"/>
              </a:rPr>
              <a:t>Git Merge-Konflikte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Branches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Befehle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57200" y="33948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Befehle zu Branching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888480" y="1419480"/>
            <a:ext cx="7486560" cy="20142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5"/>
          <p:cNvSpPr/>
          <p:nvPr/>
        </p:nvSpPr>
        <p:spPr>
          <a:xfrm>
            <a:off x="1284480" y="1635480"/>
            <a:ext cx="6694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branch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1187640" y="3723840"/>
            <a:ext cx="65257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Listet alle vorhandenen Branches auf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755640" y="1707480"/>
            <a:ext cx="429840" cy="35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87468"/>
          </a:solidFill>
          <a:ln>
            <a:solidFill>
              <a:srgbClr val="e74c3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242" dur="indefinite" restart="never" nodeType="tmRoot">
          <p:childTnLst>
            <p:seq>
              <p:cTn id="2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Branches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Befehle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57200" y="33948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Befehle zu Branching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888480" y="1419480"/>
            <a:ext cx="7486560" cy="20142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1284480" y="1635480"/>
            <a:ext cx="66945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branch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branch </a:t>
            </a:r>
            <a:r>
              <a:rPr b="0" lang="de-DE" sz="2400" spc="-1" strike="noStrike">
                <a:solidFill>
                  <a:srgbClr val="e95849"/>
                </a:solidFill>
                <a:latin typeface="Consolas"/>
                <a:ea typeface="DejaVu Sans"/>
              </a:rPr>
              <a:t>&lt;branchname&gt;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1187640" y="3723840"/>
            <a:ext cx="65257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Aktueller Branch wird kopiert und unter </a:t>
            </a:r>
            <a:r>
              <a:rPr b="0" lang="de-DE" sz="2400" spc="-1" strike="noStrike">
                <a:solidFill>
                  <a:srgbClr val="e74c3c"/>
                </a:solidFill>
                <a:latin typeface="Calibri"/>
                <a:ea typeface="DejaVu Sans"/>
              </a:rPr>
              <a:t>&lt;branchname&gt;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gespeichert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755640" y="2057400"/>
            <a:ext cx="429840" cy="35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87468"/>
          </a:solidFill>
          <a:ln>
            <a:solidFill>
              <a:srgbClr val="e74c3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244" dur="indefinite" restart="never" nodeType="tmRoot">
          <p:childTnLst>
            <p:seq>
              <p:cTn id="2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Branches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Befehle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57200" y="33948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Befehle zu Branching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888480" y="1419480"/>
            <a:ext cx="7486560" cy="20142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5"/>
          <p:cNvSpPr/>
          <p:nvPr/>
        </p:nvSpPr>
        <p:spPr>
          <a:xfrm>
            <a:off x="1284480" y="1635480"/>
            <a:ext cx="669456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branch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branch </a:t>
            </a:r>
            <a:r>
              <a:rPr b="0" lang="de-DE" sz="2400" spc="-1" strike="noStrike">
                <a:solidFill>
                  <a:srgbClr val="e95849"/>
                </a:solidFill>
                <a:latin typeface="Consolas"/>
                <a:ea typeface="DejaVu Sans"/>
              </a:rPr>
              <a:t>&lt;branchname&gt;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checkout </a:t>
            </a:r>
            <a:r>
              <a:rPr b="0" lang="de-DE" sz="2400" spc="-1" strike="noStrike">
                <a:solidFill>
                  <a:srgbClr val="e95849"/>
                </a:solidFill>
                <a:latin typeface="Consolas"/>
                <a:ea typeface="DejaVu Sans"/>
              </a:rPr>
              <a:t>&lt;branchname&gt;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1187640" y="3723840"/>
            <a:ext cx="65257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Wechselt zu </a:t>
            </a:r>
            <a:r>
              <a:rPr b="0" lang="de-DE" sz="2400" spc="-1" strike="noStrike">
                <a:solidFill>
                  <a:srgbClr val="e74c3c"/>
                </a:solidFill>
                <a:latin typeface="Calibri"/>
                <a:ea typeface="DejaVu Sans"/>
              </a:rPr>
              <a:t>&lt;branchname&gt;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755640" y="2455920"/>
            <a:ext cx="429840" cy="35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87468"/>
          </a:solidFill>
          <a:ln>
            <a:solidFill>
              <a:srgbClr val="e74c3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246" dur="indefinite" restart="never" nodeType="tmRoot">
          <p:childTnLst>
            <p:seq>
              <p:cTn id="2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Branches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Befehle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57200" y="33948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Befehle zu Branching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888480" y="1419480"/>
            <a:ext cx="7486560" cy="20142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1284480" y="1635480"/>
            <a:ext cx="6694560" cy="15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branch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branch </a:t>
            </a:r>
            <a:r>
              <a:rPr b="0" lang="de-DE" sz="2400" spc="-1" strike="noStrike">
                <a:solidFill>
                  <a:srgbClr val="e95849"/>
                </a:solidFill>
                <a:latin typeface="Consolas"/>
                <a:ea typeface="DejaVu Sans"/>
              </a:rPr>
              <a:t>&lt;branchname&gt;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checkout </a:t>
            </a:r>
            <a:r>
              <a:rPr b="0" lang="de-DE" sz="2400" spc="-1" strike="noStrike">
                <a:solidFill>
                  <a:srgbClr val="e95849"/>
                </a:solidFill>
                <a:latin typeface="Consolas"/>
                <a:ea typeface="DejaVu Sans"/>
              </a:rPr>
              <a:t>&lt;branchname&gt;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checkout –b </a:t>
            </a:r>
            <a:r>
              <a:rPr b="0" lang="de-DE" sz="2400" spc="-1" strike="noStrike">
                <a:solidFill>
                  <a:srgbClr val="e95849"/>
                </a:solidFill>
                <a:latin typeface="Consolas"/>
                <a:ea typeface="DejaVu Sans"/>
              </a:rPr>
              <a:t>&lt;branchname&gt;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1187640" y="3723840"/>
            <a:ext cx="65257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Erstellt Kopie von aktuellem Branch als </a:t>
            </a:r>
            <a:r>
              <a:rPr b="0" lang="de-DE" sz="2400" spc="-1" strike="noStrike">
                <a:solidFill>
                  <a:srgbClr val="e74c3c"/>
                </a:solidFill>
                <a:latin typeface="Calibri"/>
                <a:ea typeface="DejaVu Sans"/>
              </a:rPr>
              <a:t>&lt;branchname&gt;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und wechselt zu diesem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753120" y="2821680"/>
            <a:ext cx="429840" cy="35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87468"/>
          </a:solidFill>
          <a:ln>
            <a:solidFill>
              <a:srgbClr val="e74c3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248" dur="indefinite" restart="never" nodeType="tmRoot">
          <p:childTnLst>
            <p:seq>
              <p:cTn id="2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22160" y="3305160"/>
            <a:ext cx="7770240" cy="10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40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3. Merge-konflikte</a:t>
            </a:r>
            <a:endParaRPr b="0" lang="de-DE" sz="4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50" dur="indefinite" restart="never" nodeType="tmRoot">
          <p:childTnLst>
            <p:seq>
              <p:cTn id="2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457200" y="33948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Branch Merging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888480" y="1419480"/>
            <a:ext cx="7486560" cy="93384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1284480" y="1635480"/>
            <a:ext cx="6694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merge </a:t>
            </a:r>
            <a:r>
              <a:rPr b="0" lang="de-DE" sz="2400" spc="-1" strike="noStrike">
                <a:solidFill>
                  <a:srgbClr val="e95849"/>
                </a:solidFill>
                <a:latin typeface="Consolas"/>
                <a:ea typeface="DejaVu Sans"/>
              </a:rPr>
              <a:t>&lt;branch&gt;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1284480" y="2571840"/>
            <a:ext cx="652572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Führt aktuellen Branch mit </a:t>
            </a:r>
            <a:r>
              <a:rPr b="0" lang="de-DE" sz="2400" spc="-1" strike="noStrike">
                <a:solidFill>
                  <a:srgbClr val="e74c3c"/>
                </a:solidFill>
                <a:latin typeface="Calibri"/>
                <a:ea typeface="DejaVu Sans"/>
              </a:rPr>
              <a:t>&lt;branch&gt;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zusammen</a:t>
            </a:r>
            <a:endParaRPr b="0" lang="de-DE" sz="24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Git bestimmt automatisch Algorithmus</a:t>
            </a:r>
            <a:endParaRPr b="0" lang="de-DE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52" dur="indefinite" restart="never" nodeType="tmRoot">
          <p:childTnLst>
            <p:seq>
              <p:cTn id="2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Branches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Branch Merging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57200" y="33948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Branch Merging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888480" y="1419480"/>
            <a:ext cx="7486560" cy="93384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5"/>
          <p:cNvSpPr/>
          <p:nvPr/>
        </p:nvSpPr>
        <p:spPr>
          <a:xfrm>
            <a:off x="1284480" y="1635480"/>
            <a:ext cx="6694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latin typeface="Consolas"/>
                <a:ea typeface="DejaVu Sans"/>
              </a:rPr>
              <a:t>$</a:t>
            </a:r>
            <a:r>
              <a:rPr b="0" lang="de-DE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558ed5"/>
                </a:solidFill>
                <a:latin typeface="Consolas"/>
                <a:ea typeface="DejaVu Sans"/>
              </a:rPr>
              <a:t>git merge --no-ff </a:t>
            </a:r>
            <a:r>
              <a:rPr b="0" lang="de-DE" sz="2400" spc="-1" strike="noStrike">
                <a:solidFill>
                  <a:srgbClr val="e95849"/>
                </a:solidFill>
                <a:latin typeface="Consolas"/>
                <a:ea typeface="DejaVu Sans"/>
              </a:rPr>
              <a:t>&lt;branch&gt;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1284480" y="2571840"/>
            <a:ext cx="6525720" cy="15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Führt aktuellen Branch mit </a:t>
            </a:r>
            <a:r>
              <a:rPr b="0" lang="de-DE" sz="2400" spc="-1" strike="noStrike">
                <a:solidFill>
                  <a:srgbClr val="e74c3c"/>
                </a:solidFill>
                <a:latin typeface="Calibri"/>
                <a:ea typeface="DejaVu Sans"/>
              </a:rPr>
              <a:t>&lt;branch&gt;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zusammen</a:t>
            </a:r>
            <a:endParaRPr b="0" lang="de-DE" sz="24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Erzwinge Generierung eines neuen Commits</a:t>
            </a:r>
            <a:endParaRPr b="0" lang="de-DE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54" dur="indefinite" restart="never" nodeType="tmRoot">
          <p:childTnLst>
            <p:seq>
              <p:cTn id="2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722160" y="3305160"/>
            <a:ext cx="7770240" cy="10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40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4. konflikte lösen</a:t>
            </a:r>
            <a:endParaRPr b="0" lang="de-DE" sz="4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56" dur="indefinite" restart="never" nodeType="tmRoot">
          <p:childTnLst>
            <p:seq>
              <p:cTn id="2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Branches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Konflikte lösen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33948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Konflikte mit Meld lösen</a:t>
            </a:r>
            <a:endParaRPr b="0" lang="de-DE" sz="4400" spc="-1" strike="noStrike">
              <a:latin typeface="Arial"/>
            </a:endParaRPr>
          </a:p>
        </p:txBody>
      </p:sp>
      <p:grpSp>
        <p:nvGrpSpPr>
          <p:cNvPr id="266" name="Group 4"/>
          <p:cNvGrpSpPr/>
          <p:nvPr/>
        </p:nvGrpSpPr>
        <p:grpSpPr>
          <a:xfrm>
            <a:off x="2299680" y="1059480"/>
            <a:ext cx="4542120" cy="3611520"/>
            <a:chOff x="2299680" y="1059480"/>
            <a:chExt cx="4542120" cy="3611520"/>
          </a:xfrm>
        </p:grpSpPr>
        <p:pic>
          <p:nvPicPr>
            <p:cNvPr id="267" name="" descr=""/>
            <p:cNvPicPr/>
            <p:nvPr/>
          </p:nvPicPr>
          <p:blipFill>
            <a:blip r:embed="rId1"/>
            <a:stretch/>
          </p:blipFill>
          <p:spPr>
            <a:xfrm>
              <a:off x="2299680" y="1059480"/>
              <a:ext cx="4542120" cy="3368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8" name="CustomShape 5"/>
            <p:cNvSpPr/>
            <p:nvPr/>
          </p:nvSpPr>
          <p:spPr>
            <a:xfrm>
              <a:off x="2299680" y="4430160"/>
              <a:ext cx="4542120" cy="24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808080"/>
                  </a:solidFill>
                  <a:latin typeface="Calibri"/>
                  <a:ea typeface="DejaVu Sans"/>
                </a:rPr>
                <a:t>http://meld.sourceforge.net/meld_file1.png</a:t>
              </a:r>
              <a:endParaRPr b="0" lang="de-DE" sz="1000" spc="-1" strike="noStrike">
                <a:latin typeface="Arial"/>
              </a:endParaRPr>
            </a:p>
          </p:txBody>
        </p:sp>
      </p:grpSp>
    </p:spTree>
  </p:cSld>
  <p:transition spd="med">
    <p:fade/>
  </p:transition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Branches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Konflikte lösen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57200" y="33948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Git Merge abbrechen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432000" y="165600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Nun befindet sich git im Merge-Modus. Will man diesen wieder verlassen genügt folgender Befehl: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347760" y="2469960"/>
            <a:ext cx="8440920" cy="479160"/>
          </a:xfrm>
          <a:prstGeom prst="rect">
            <a:avLst/>
          </a:prstGeom>
          <a:ln>
            <a:noFill/>
          </a:ln>
        </p:spPr>
      </p:pic>
      <p:sp>
        <p:nvSpPr>
          <p:cNvPr id="274" name="CustomShape 5"/>
          <p:cNvSpPr/>
          <p:nvPr/>
        </p:nvSpPr>
        <p:spPr>
          <a:xfrm>
            <a:off x="410760" y="353520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Dadurch befindet man sich im gleichen Zustand wie vor dem Merge. </a:t>
            </a:r>
            <a:endParaRPr b="0" lang="de-DE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65" dur="indefinite" restart="never" nodeType="tmRoot">
          <p:childTnLst>
            <p:seq>
              <p:cTn id="2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Übersicht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457200" y="915480"/>
            <a:ext cx="8227440" cy="34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Grundprinzip</a:t>
            </a:r>
            <a:endParaRPr b="0" lang="de-DE" sz="2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Branches</a:t>
            </a:r>
            <a:endParaRPr b="0" lang="de-DE" sz="2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Merge-Konflikte</a:t>
            </a:r>
            <a:endParaRPr b="0" lang="de-DE" sz="2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Konflikte beheben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599d"/>
                </a:solidFill>
                <a:latin typeface="Arial"/>
              </a:rPr>
              <a:t>INHALTE</a:t>
            </a:r>
            <a:endParaRPr b="0" lang="de-DE" sz="4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53928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Quellen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57200" y="1491480"/>
            <a:ext cx="8227440" cy="31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920">
              <a:lnSpc>
                <a:spcPct val="100000"/>
              </a:lnSpc>
              <a:spcBef>
                <a:spcPts val="320"/>
              </a:spcBef>
              <a:buClr>
                <a:srgbClr val="e74c3c"/>
              </a:buClr>
              <a:buFont typeface="Arial"/>
              <a:buChar char="•"/>
            </a:pPr>
            <a:r>
              <a:rPr b="0" lang="de-DE" sz="1600" spc="-1" strike="noStrike" cap="small">
                <a:solidFill>
                  <a:srgbClr val="e74c3c"/>
                </a:solidFill>
                <a:latin typeface="Calibri"/>
                <a:ea typeface="DejaVu Sans"/>
              </a:rPr>
              <a:t>Herbert Braun: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Unvergessen – </a:t>
            </a:r>
            <a:r>
              <a:rPr b="0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Erste Schritte mit dem Vesionskontrollsystem Git und mit GitHub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b="0" lang="de-DE" sz="1100" spc="-1" strike="noStrike">
                <a:solidFill>
                  <a:srgbClr val="808080"/>
                </a:solidFill>
                <a:latin typeface="Consolas"/>
                <a:ea typeface="DejaVu Sans"/>
              </a:rPr>
              <a:t>c‘t 2014-5</a:t>
            </a:r>
            <a:endParaRPr b="0" lang="de-DE" sz="11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20"/>
              </a:spcBef>
              <a:buClr>
                <a:srgbClr val="e74c3c"/>
              </a:buClr>
              <a:buFont typeface="Arial"/>
              <a:buChar char="•"/>
            </a:pPr>
            <a:r>
              <a:rPr b="0" lang="de-DE" sz="1600" spc="-1" strike="noStrike" cap="small">
                <a:solidFill>
                  <a:srgbClr val="e74c3c"/>
                </a:solidFill>
                <a:latin typeface="Calibri"/>
                <a:ea typeface="DejaVu Sans"/>
              </a:rPr>
              <a:t>Git: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Offizielle Webseite. </a:t>
            </a:r>
            <a:r>
              <a:rPr b="0" lang="de-DE" sz="1100" spc="-1" strike="noStrike">
                <a:solidFill>
                  <a:srgbClr val="808080"/>
                </a:solidFill>
                <a:latin typeface="Consolas"/>
                <a:ea typeface="DejaVu Sans"/>
              </a:rPr>
              <a:t>git-scm.com</a:t>
            </a:r>
            <a:endParaRPr b="0" lang="de-DE" sz="11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20"/>
              </a:spcBef>
              <a:buClr>
                <a:srgbClr val="e74c3c"/>
              </a:buClr>
              <a:buFont typeface="Arial"/>
              <a:buChar char="•"/>
            </a:pPr>
            <a:r>
              <a:rPr b="0" lang="de-DE" sz="1600" spc="-1" strike="noStrike" cap="small">
                <a:solidFill>
                  <a:srgbClr val="e74c3c"/>
                </a:solidFill>
                <a:latin typeface="Calibri"/>
                <a:ea typeface="DejaVu Sans"/>
              </a:rPr>
              <a:t>Atlassian: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Git Anleitungen. </a:t>
            </a:r>
            <a:r>
              <a:rPr b="0" lang="de-DE" sz="1100" spc="-1" strike="noStrike">
                <a:solidFill>
                  <a:srgbClr val="808080"/>
                </a:solidFill>
                <a:latin typeface="Consolas"/>
                <a:ea typeface="DejaVu Sans"/>
              </a:rPr>
              <a:t>www.atlassian.com/de/git</a:t>
            </a:r>
            <a:endParaRPr b="0" lang="de-DE" sz="11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20"/>
              </a:spcBef>
              <a:buClr>
                <a:srgbClr val="e74c3c"/>
              </a:buClr>
              <a:buFont typeface="Arial"/>
              <a:buChar char="•"/>
            </a:pPr>
            <a:r>
              <a:rPr b="0" lang="de-DE" sz="1600" spc="-1" strike="noStrike" cap="small">
                <a:solidFill>
                  <a:srgbClr val="e74c3c"/>
                </a:solidFill>
                <a:latin typeface="Calibri"/>
                <a:ea typeface="DejaVu Sans"/>
              </a:rPr>
              <a:t>SaintsJD: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a bare git repository</a:t>
            </a:r>
            <a:r>
              <a:rPr b="0" lang="de-DE" sz="1100" spc="-1" strike="noStrike">
                <a:solidFill>
                  <a:srgbClr val="808080"/>
                </a:solidFill>
                <a:latin typeface="Consolas"/>
                <a:ea typeface="DejaVu Sans"/>
              </a:rPr>
              <a:t>? www.saintsjd.com/2011/01/what-is-a-bare-git-repository</a:t>
            </a:r>
            <a:endParaRPr b="0" lang="de-DE" sz="11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20"/>
              </a:spcBef>
              <a:buClr>
                <a:srgbClr val="e74c3c"/>
              </a:buClr>
              <a:buFont typeface="Arial"/>
              <a:buChar char="•"/>
            </a:pPr>
            <a:r>
              <a:rPr b="0" lang="de-DE" sz="1600" spc="-1" strike="noStrike" cap="small">
                <a:solidFill>
                  <a:srgbClr val="e74c3c"/>
                </a:solidFill>
                <a:latin typeface="Calibri"/>
                <a:ea typeface="DejaVu Sans"/>
              </a:rPr>
              <a:t>Christian Johner: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Versionsmanagement. </a:t>
            </a:r>
            <a:r>
              <a:rPr b="0" lang="de-DE" sz="1100" spc="-1" strike="noStrike">
                <a:solidFill>
                  <a:srgbClr val="808080"/>
                </a:solidFill>
                <a:latin typeface="Consolas"/>
                <a:ea typeface="DejaVu Sans"/>
              </a:rPr>
              <a:t>http://www.johner.org/tech-docs/softwareentwicklung/management/versionsmanagement/</a:t>
            </a:r>
            <a:endParaRPr b="0" lang="de-DE" sz="11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20"/>
              </a:spcBef>
              <a:buClr>
                <a:srgbClr val="e74c3c"/>
              </a:buClr>
              <a:buFont typeface="Arial"/>
              <a:buChar char="•"/>
            </a:pPr>
            <a:r>
              <a:rPr b="0" lang="de-DE" sz="1600" spc="-1" strike="noStrike" cap="small">
                <a:solidFill>
                  <a:srgbClr val="e74c3c"/>
                </a:solidFill>
                <a:latin typeface="Calibri"/>
                <a:ea typeface="DejaVu Sans"/>
              </a:rPr>
              <a:t>Gerrit van Aaken: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Versionsmanagement für Anfänger. </a:t>
            </a:r>
            <a:r>
              <a:rPr b="0" lang="de-DE" sz="1100" spc="-1" strike="noStrike">
                <a:solidFill>
                  <a:srgbClr val="808080"/>
                </a:solidFill>
                <a:latin typeface="Consolas"/>
                <a:ea typeface="DejaVu Sans"/>
              </a:rPr>
              <a:t>praegnanz.de/weblog/versionsmanagement-fuer-anfaenger</a:t>
            </a:r>
            <a:endParaRPr b="0" lang="de-DE" sz="11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20"/>
              </a:spcBef>
              <a:buClr>
                <a:srgbClr val="e74c3c"/>
              </a:buClr>
              <a:buFont typeface="Arial"/>
              <a:buChar char="•"/>
            </a:pPr>
            <a:r>
              <a:rPr b="0" lang="de-DE" sz="1600" spc="-1" strike="noStrike" cap="small">
                <a:solidFill>
                  <a:srgbClr val="e74c3c"/>
                </a:solidFill>
                <a:latin typeface="Calibri"/>
                <a:ea typeface="DejaVu Sans"/>
              </a:rPr>
              <a:t>Karl Fogel: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Versionsverwaltung. </a:t>
            </a:r>
            <a:r>
              <a:rPr b="0" lang="de-DE" sz="1100" spc="-1" strike="noStrike">
                <a:solidFill>
                  <a:srgbClr val="808080"/>
                </a:solidFill>
                <a:latin typeface="Consolas"/>
                <a:ea typeface="DejaVu Sans"/>
              </a:rPr>
              <a:t>producingoss.com/de/vc.html</a:t>
            </a:r>
            <a:endParaRPr b="0" lang="de-DE" sz="11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20"/>
              </a:spcBef>
              <a:buClr>
                <a:srgbClr val="e74c3c"/>
              </a:buClr>
              <a:buFont typeface="Arial"/>
              <a:buChar char="•"/>
            </a:pPr>
            <a:r>
              <a:rPr b="0" lang="de-DE" sz="1600" spc="-1" strike="noStrike" cap="small">
                <a:solidFill>
                  <a:srgbClr val="e74c3c"/>
                </a:solidFill>
                <a:latin typeface="Calibri"/>
                <a:ea typeface="DejaVu Sans"/>
              </a:rPr>
              <a:t>Nathan de Vries: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Git Ready. </a:t>
            </a:r>
            <a:r>
              <a:rPr b="0" lang="de-DE" sz="1100" spc="-1" strike="noStrike">
                <a:solidFill>
                  <a:srgbClr val="808080"/>
                </a:solidFill>
                <a:latin typeface="Consolas"/>
                <a:ea typeface="DejaVu Sans"/>
              </a:rPr>
              <a:t>de.gitready.com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Literatur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267" dur="indefinite" restart="never" nodeType="tmRoot">
          <p:childTnLst>
            <p:seq>
              <p:cTn id="2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2160" y="3305160"/>
            <a:ext cx="7770240" cy="10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40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1. Grundprinzip</a:t>
            </a:r>
            <a:endParaRPr b="0" lang="de-DE" sz="4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88000" y="1131480"/>
            <a:ext cx="3094200" cy="3310200"/>
          </a:xfrm>
          <a:prstGeom prst="roundRect">
            <a:avLst>
              <a:gd name="adj" fmla="val 7190"/>
            </a:avLst>
          </a:prstGeom>
          <a:noFill/>
          <a:ln w="76320">
            <a:solidFill>
              <a:srgbClr val="00599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Grundprinzip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Repositorys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1187640" y="1059480"/>
            <a:ext cx="1217160" cy="1217160"/>
          </a:xfrm>
          <a:prstGeom prst="rect">
            <a:avLst/>
          </a:prstGeom>
          <a:ln>
            <a:noFill/>
          </a:ln>
        </p:spPr>
      </p:pic>
      <p:pic>
        <p:nvPicPr>
          <p:cNvPr id="87" name="Picture 2" descr=""/>
          <p:cNvPicPr/>
          <p:nvPr/>
        </p:nvPicPr>
        <p:blipFill>
          <a:blip r:embed="rId2"/>
          <a:stretch/>
        </p:blipFill>
        <p:spPr>
          <a:xfrm>
            <a:off x="1187640" y="2067840"/>
            <a:ext cx="1217160" cy="1217160"/>
          </a:xfrm>
          <a:prstGeom prst="rect">
            <a:avLst/>
          </a:prstGeom>
          <a:ln>
            <a:noFill/>
          </a:ln>
        </p:spPr>
      </p:pic>
      <p:pic>
        <p:nvPicPr>
          <p:cNvPr id="88" name="Picture 2" descr=""/>
          <p:cNvPicPr/>
          <p:nvPr/>
        </p:nvPicPr>
        <p:blipFill>
          <a:blip r:embed="rId3"/>
          <a:stretch/>
        </p:blipFill>
        <p:spPr>
          <a:xfrm>
            <a:off x="1187640" y="3075840"/>
            <a:ext cx="1217160" cy="1217160"/>
          </a:xfrm>
          <a:prstGeom prst="rect">
            <a:avLst/>
          </a:prstGeom>
          <a:ln>
            <a:noFill/>
          </a:ln>
        </p:spPr>
      </p:pic>
      <p:pic>
        <p:nvPicPr>
          <p:cNvPr id="89" name="Picture 3" descr=""/>
          <p:cNvPicPr/>
          <p:nvPr/>
        </p:nvPicPr>
        <p:blipFill>
          <a:blip r:embed="rId4"/>
          <a:stretch/>
        </p:blipFill>
        <p:spPr>
          <a:xfrm>
            <a:off x="4991400" y="1347480"/>
            <a:ext cx="1437840" cy="1437840"/>
          </a:xfrm>
          <a:prstGeom prst="rect">
            <a:avLst/>
          </a:prstGeom>
          <a:ln>
            <a:noFill/>
          </a:ln>
        </p:spPr>
      </p:pic>
      <p:pic>
        <p:nvPicPr>
          <p:cNvPr id="90" name="Picture 3" descr=""/>
          <p:cNvPicPr/>
          <p:nvPr/>
        </p:nvPicPr>
        <p:blipFill>
          <a:blip r:embed="rId5"/>
          <a:stretch/>
        </p:blipFill>
        <p:spPr>
          <a:xfrm>
            <a:off x="5000040" y="2715840"/>
            <a:ext cx="1437840" cy="1437840"/>
          </a:xfrm>
          <a:prstGeom prst="rect">
            <a:avLst/>
          </a:prstGeom>
          <a:ln>
            <a:noFill/>
          </a:ln>
        </p:spPr>
      </p:pic>
      <p:pic>
        <p:nvPicPr>
          <p:cNvPr id="91" name="Picture 3" descr=""/>
          <p:cNvPicPr/>
          <p:nvPr/>
        </p:nvPicPr>
        <p:blipFill>
          <a:blip r:embed="rId6"/>
          <a:stretch/>
        </p:blipFill>
        <p:spPr>
          <a:xfrm>
            <a:off x="6215400" y="1347480"/>
            <a:ext cx="1437840" cy="1437840"/>
          </a:xfrm>
          <a:prstGeom prst="rect">
            <a:avLst/>
          </a:prstGeom>
          <a:ln>
            <a:noFill/>
          </a:ln>
        </p:spPr>
      </p:pic>
      <p:pic>
        <p:nvPicPr>
          <p:cNvPr id="92" name="Picture 3" descr=""/>
          <p:cNvPicPr/>
          <p:nvPr/>
        </p:nvPicPr>
        <p:blipFill>
          <a:blip r:embed="rId7"/>
          <a:stretch/>
        </p:blipFill>
        <p:spPr>
          <a:xfrm>
            <a:off x="6224400" y="2715840"/>
            <a:ext cx="1437840" cy="143784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4932000" y="663480"/>
            <a:ext cx="2590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Repository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653120" y="1275480"/>
            <a:ext cx="28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1653120" y="2304360"/>
            <a:ext cx="28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653120" y="3325680"/>
            <a:ext cx="2858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endParaRPr b="0" lang="de-DE" sz="3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Grundprinzip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Versionsgeschichte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5796000" y="930960"/>
            <a:ext cx="717840" cy="717840"/>
          </a:xfrm>
          <a:prstGeom prst="rect">
            <a:avLst/>
          </a:prstGeom>
          <a:ln>
            <a:noFill/>
          </a:ln>
        </p:spPr>
      </p:pic>
      <p:pic>
        <p:nvPicPr>
          <p:cNvPr id="100" name="Picture 3" descr=""/>
          <p:cNvPicPr/>
          <p:nvPr/>
        </p:nvPicPr>
        <p:blipFill>
          <a:blip r:embed="rId2"/>
          <a:stretch/>
        </p:blipFill>
        <p:spPr>
          <a:xfrm>
            <a:off x="6420960" y="930960"/>
            <a:ext cx="717840" cy="717840"/>
          </a:xfrm>
          <a:prstGeom prst="rect">
            <a:avLst/>
          </a:prstGeom>
          <a:ln>
            <a:noFill/>
          </a:ln>
        </p:spPr>
      </p:pic>
      <p:pic>
        <p:nvPicPr>
          <p:cNvPr id="101" name="Picture 3" descr=""/>
          <p:cNvPicPr/>
          <p:nvPr/>
        </p:nvPicPr>
        <p:blipFill>
          <a:blip r:embed="rId3"/>
          <a:stretch/>
        </p:blipFill>
        <p:spPr>
          <a:xfrm>
            <a:off x="7032960" y="930960"/>
            <a:ext cx="717840" cy="717840"/>
          </a:xfrm>
          <a:prstGeom prst="rect">
            <a:avLst/>
          </a:prstGeom>
          <a:ln>
            <a:noFill/>
          </a:ln>
        </p:spPr>
      </p:pic>
      <p:grpSp>
        <p:nvGrpSpPr>
          <p:cNvPr id="102" name="Group 3"/>
          <p:cNvGrpSpPr/>
          <p:nvPr/>
        </p:nvGrpSpPr>
        <p:grpSpPr>
          <a:xfrm>
            <a:off x="755640" y="1059480"/>
            <a:ext cx="1217160" cy="3233520"/>
            <a:chOff x="755640" y="1059480"/>
            <a:chExt cx="1217160" cy="3233520"/>
          </a:xfrm>
        </p:grpSpPr>
        <p:pic>
          <p:nvPicPr>
            <p:cNvPr id="103" name="Picture 2" descr=""/>
            <p:cNvPicPr/>
            <p:nvPr/>
          </p:nvPicPr>
          <p:blipFill>
            <a:blip r:embed="rId4"/>
            <a:stretch/>
          </p:blipFill>
          <p:spPr>
            <a:xfrm>
              <a:off x="755640" y="2067840"/>
              <a:ext cx="1217160" cy="1217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4" name="Picture 2" descr=""/>
            <p:cNvPicPr/>
            <p:nvPr/>
          </p:nvPicPr>
          <p:blipFill>
            <a:blip r:embed="rId5"/>
            <a:stretch/>
          </p:blipFill>
          <p:spPr>
            <a:xfrm>
              <a:off x="755640" y="3075840"/>
              <a:ext cx="1217160" cy="1217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5" name="CustomShape 4"/>
            <p:cNvSpPr/>
            <p:nvPr/>
          </p:nvSpPr>
          <p:spPr>
            <a:xfrm>
              <a:off x="1221120" y="1275480"/>
              <a:ext cx="285840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de-DE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endParaRPr b="0" lang="de-DE" sz="3200" spc="-1" strike="noStrike">
                <a:latin typeface="Arial"/>
              </a:endParaRPr>
            </a:p>
          </p:txBody>
        </p:sp>
        <p:sp>
          <p:nvSpPr>
            <p:cNvPr id="106" name="CustomShape 5"/>
            <p:cNvSpPr/>
            <p:nvPr/>
          </p:nvSpPr>
          <p:spPr>
            <a:xfrm>
              <a:off x="1221120" y="2304360"/>
              <a:ext cx="285840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de-DE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</a:t>
              </a:r>
              <a:endParaRPr b="0" lang="de-DE" sz="3200" spc="-1" strike="noStrike">
                <a:latin typeface="Arial"/>
              </a:endParaRPr>
            </a:p>
          </p:txBody>
        </p:sp>
        <p:sp>
          <p:nvSpPr>
            <p:cNvPr id="107" name="CustomShape 6"/>
            <p:cNvSpPr/>
            <p:nvPr/>
          </p:nvSpPr>
          <p:spPr>
            <a:xfrm>
              <a:off x="1221120" y="3325680"/>
              <a:ext cx="285840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de-DE" sz="3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</a:t>
              </a:r>
              <a:endParaRPr b="0" lang="de-DE" sz="3200" spc="-1" strike="noStrike">
                <a:latin typeface="Arial"/>
              </a:endParaRPr>
            </a:p>
          </p:txBody>
        </p:sp>
        <p:pic>
          <p:nvPicPr>
            <p:cNvPr id="108" name="Picture 2" descr=""/>
            <p:cNvPicPr/>
            <p:nvPr/>
          </p:nvPicPr>
          <p:blipFill>
            <a:blip r:embed="rId6"/>
            <a:stretch/>
          </p:blipFill>
          <p:spPr>
            <a:xfrm>
              <a:off x="755640" y="1059480"/>
              <a:ext cx="1217160" cy="121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9" name="CustomShape 7"/>
          <p:cNvSpPr/>
          <p:nvPr/>
        </p:nvSpPr>
        <p:spPr>
          <a:xfrm>
            <a:off x="4932000" y="627480"/>
            <a:ext cx="789840" cy="403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3" descr=""/>
          <p:cNvPicPr/>
          <p:nvPr/>
        </p:nvPicPr>
        <p:blipFill>
          <a:blip r:embed="rId7"/>
          <a:stretch/>
        </p:blipFill>
        <p:spPr>
          <a:xfrm>
            <a:off x="5796000" y="1957320"/>
            <a:ext cx="717840" cy="717840"/>
          </a:xfrm>
          <a:prstGeom prst="rect">
            <a:avLst/>
          </a:prstGeom>
          <a:ln>
            <a:noFill/>
          </a:ln>
        </p:spPr>
      </p:pic>
      <p:pic>
        <p:nvPicPr>
          <p:cNvPr id="111" name="Picture 3" descr=""/>
          <p:cNvPicPr/>
          <p:nvPr/>
        </p:nvPicPr>
        <p:blipFill>
          <a:blip r:embed="rId8"/>
          <a:stretch/>
        </p:blipFill>
        <p:spPr>
          <a:xfrm>
            <a:off x="6420960" y="1957320"/>
            <a:ext cx="717840" cy="717840"/>
          </a:xfrm>
          <a:prstGeom prst="rect">
            <a:avLst/>
          </a:prstGeom>
          <a:ln>
            <a:noFill/>
          </a:ln>
        </p:spPr>
      </p:pic>
      <p:pic>
        <p:nvPicPr>
          <p:cNvPr id="112" name="Picture 3" descr=""/>
          <p:cNvPicPr/>
          <p:nvPr/>
        </p:nvPicPr>
        <p:blipFill>
          <a:blip r:embed="rId9"/>
          <a:stretch/>
        </p:blipFill>
        <p:spPr>
          <a:xfrm>
            <a:off x="6426360" y="3037680"/>
            <a:ext cx="717840" cy="717840"/>
          </a:xfrm>
          <a:prstGeom prst="rect">
            <a:avLst/>
          </a:prstGeom>
          <a:ln>
            <a:noFill/>
          </a:ln>
        </p:spPr>
      </p:pic>
      <p:grpSp>
        <p:nvGrpSpPr>
          <p:cNvPr id="113" name="Group 8"/>
          <p:cNvGrpSpPr/>
          <p:nvPr/>
        </p:nvGrpSpPr>
        <p:grpSpPr>
          <a:xfrm>
            <a:off x="5430600" y="858960"/>
            <a:ext cx="2320200" cy="861840"/>
            <a:chOff x="5430600" y="858960"/>
            <a:chExt cx="2320200" cy="861840"/>
          </a:xfrm>
        </p:grpSpPr>
        <p:sp>
          <p:nvSpPr>
            <p:cNvPr id="114" name="CustomShape 9"/>
            <p:cNvSpPr/>
            <p:nvPr/>
          </p:nvSpPr>
          <p:spPr>
            <a:xfrm>
              <a:off x="5796000" y="858960"/>
              <a:ext cx="1954800" cy="861840"/>
            </a:xfrm>
            <a:prstGeom prst="roundRect">
              <a:avLst>
                <a:gd name="adj" fmla="val 7190"/>
              </a:avLst>
            </a:prstGeom>
            <a:noFill/>
            <a:ln w="76320"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10"/>
            <p:cNvSpPr/>
            <p:nvPr/>
          </p:nvSpPr>
          <p:spPr>
            <a:xfrm>
              <a:off x="5430600" y="1218960"/>
              <a:ext cx="357840" cy="141840"/>
            </a:xfrm>
            <a:prstGeom prst="rect">
              <a:avLst/>
            </a:prstGeom>
            <a:solidFill>
              <a:srgbClr val="005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6" name="Group 11"/>
          <p:cNvGrpSpPr/>
          <p:nvPr/>
        </p:nvGrpSpPr>
        <p:grpSpPr>
          <a:xfrm>
            <a:off x="5418000" y="1885320"/>
            <a:ext cx="2332800" cy="861840"/>
            <a:chOff x="5418000" y="1885320"/>
            <a:chExt cx="2332800" cy="861840"/>
          </a:xfrm>
        </p:grpSpPr>
        <p:sp>
          <p:nvSpPr>
            <p:cNvPr id="117" name="CustomShape 12"/>
            <p:cNvSpPr/>
            <p:nvPr/>
          </p:nvSpPr>
          <p:spPr>
            <a:xfrm>
              <a:off x="5796000" y="1885320"/>
              <a:ext cx="1954800" cy="861840"/>
            </a:xfrm>
            <a:prstGeom prst="roundRect">
              <a:avLst>
                <a:gd name="adj" fmla="val 7190"/>
              </a:avLst>
            </a:prstGeom>
            <a:noFill/>
            <a:ln w="76320"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13"/>
            <p:cNvSpPr/>
            <p:nvPr/>
          </p:nvSpPr>
          <p:spPr>
            <a:xfrm>
              <a:off x="5418000" y="2245320"/>
              <a:ext cx="357840" cy="141840"/>
            </a:xfrm>
            <a:prstGeom prst="rect">
              <a:avLst/>
            </a:prstGeom>
            <a:solidFill>
              <a:srgbClr val="005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9" name="Group 14"/>
          <p:cNvGrpSpPr/>
          <p:nvPr/>
        </p:nvGrpSpPr>
        <p:grpSpPr>
          <a:xfrm>
            <a:off x="5430600" y="2965680"/>
            <a:ext cx="2320200" cy="861840"/>
            <a:chOff x="5430600" y="2965680"/>
            <a:chExt cx="2320200" cy="861840"/>
          </a:xfrm>
        </p:grpSpPr>
        <p:sp>
          <p:nvSpPr>
            <p:cNvPr id="120" name="CustomShape 15"/>
            <p:cNvSpPr/>
            <p:nvPr/>
          </p:nvSpPr>
          <p:spPr>
            <a:xfrm>
              <a:off x="5796000" y="2965680"/>
              <a:ext cx="1954800" cy="861840"/>
            </a:xfrm>
            <a:prstGeom prst="roundRect">
              <a:avLst>
                <a:gd name="adj" fmla="val 7190"/>
              </a:avLst>
            </a:prstGeom>
            <a:noFill/>
            <a:ln w="76320"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16"/>
            <p:cNvSpPr/>
            <p:nvPr/>
          </p:nvSpPr>
          <p:spPr>
            <a:xfrm>
              <a:off x="5430600" y="3325680"/>
              <a:ext cx="357840" cy="141840"/>
            </a:xfrm>
            <a:prstGeom prst="rect">
              <a:avLst/>
            </a:prstGeom>
            <a:solidFill>
              <a:srgbClr val="005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22" name="Picture 2" descr=""/>
          <p:cNvPicPr/>
          <p:nvPr/>
        </p:nvPicPr>
        <p:blipFill>
          <a:blip r:embed="rId10"/>
          <a:stretch/>
        </p:blipFill>
        <p:spPr>
          <a:xfrm>
            <a:off x="7032960" y="1965240"/>
            <a:ext cx="700560" cy="700560"/>
          </a:xfrm>
          <a:prstGeom prst="rect">
            <a:avLst/>
          </a:prstGeom>
          <a:ln>
            <a:noFill/>
          </a:ln>
        </p:spPr>
      </p:pic>
      <p:pic>
        <p:nvPicPr>
          <p:cNvPr id="123" name="Picture 2" descr=""/>
          <p:cNvPicPr/>
          <p:nvPr/>
        </p:nvPicPr>
        <p:blipFill>
          <a:blip r:embed="rId11"/>
          <a:stretch/>
        </p:blipFill>
        <p:spPr>
          <a:xfrm>
            <a:off x="7037640" y="3051720"/>
            <a:ext cx="700560" cy="700560"/>
          </a:xfrm>
          <a:prstGeom prst="rect">
            <a:avLst/>
          </a:prstGeom>
          <a:ln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12"/>
          <a:stretch/>
        </p:blipFill>
        <p:spPr>
          <a:xfrm>
            <a:off x="5805000" y="3046320"/>
            <a:ext cx="700560" cy="700560"/>
          </a:xfrm>
          <a:prstGeom prst="rect">
            <a:avLst/>
          </a:prstGeom>
          <a:ln>
            <a:noFill/>
          </a:ln>
        </p:spPr>
      </p:pic>
      <p:sp>
        <p:nvSpPr>
          <p:cNvPr id="125" name="CustomShape 17"/>
          <p:cNvSpPr/>
          <p:nvPr/>
        </p:nvSpPr>
        <p:spPr>
          <a:xfrm>
            <a:off x="2819520" y="1091160"/>
            <a:ext cx="230220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Initial Commit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6" name="CustomShape 18"/>
          <p:cNvSpPr/>
          <p:nvPr/>
        </p:nvSpPr>
        <p:spPr>
          <a:xfrm>
            <a:off x="1941120" y="1965240"/>
            <a:ext cx="31806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Neuer Header in index.html von Benutzer A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7" name="CustomShape 19"/>
          <p:cNvSpPr/>
          <p:nvPr/>
        </p:nvSpPr>
        <p:spPr>
          <a:xfrm>
            <a:off x="2195640" y="3037680"/>
            <a:ext cx="291528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Bugfix in style.css von Benutzer C</a:t>
            </a:r>
            <a:endParaRPr b="0" lang="de-DE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2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2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2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Grundprinzip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Vorteile von VCS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5796000" y="930960"/>
            <a:ext cx="717840" cy="717840"/>
          </a:xfrm>
          <a:prstGeom prst="rect">
            <a:avLst/>
          </a:prstGeom>
          <a:ln>
            <a:noFill/>
          </a:ln>
        </p:spPr>
      </p:pic>
      <p:pic>
        <p:nvPicPr>
          <p:cNvPr id="131" name="Picture 3" descr=""/>
          <p:cNvPicPr/>
          <p:nvPr/>
        </p:nvPicPr>
        <p:blipFill>
          <a:blip r:embed="rId2"/>
          <a:stretch/>
        </p:blipFill>
        <p:spPr>
          <a:xfrm>
            <a:off x="6420960" y="930960"/>
            <a:ext cx="717840" cy="717840"/>
          </a:xfrm>
          <a:prstGeom prst="rect">
            <a:avLst/>
          </a:prstGeom>
          <a:ln>
            <a:noFill/>
          </a:ln>
        </p:spPr>
      </p:pic>
      <p:pic>
        <p:nvPicPr>
          <p:cNvPr id="132" name="Picture 3" descr=""/>
          <p:cNvPicPr/>
          <p:nvPr/>
        </p:nvPicPr>
        <p:blipFill>
          <a:blip r:embed="rId3"/>
          <a:stretch/>
        </p:blipFill>
        <p:spPr>
          <a:xfrm>
            <a:off x="7032960" y="930960"/>
            <a:ext cx="717840" cy="7178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4932000" y="627480"/>
            <a:ext cx="789840" cy="403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3" descr=""/>
          <p:cNvPicPr/>
          <p:nvPr/>
        </p:nvPicPr>
        <p:blipFill>
          <a:blip r:embed="rId4"/>
          <a:stretch/>
        </p:blipFill>
        <p:spPr>
          <a:xfrm>
            <a:off x="5796000" y="1957320"/>
            <a:ext cx="717840" cy="717840"/>
          </a:xfrm>
          <a:prstGeom prst="rect">
            <a:avLst/>
          </a:prstGeom>
          <a:ln>
            <a:noFill/>
          </a:ln>
        </p:spPr>
      </p:pic>
      <p:pic>
        <p:nvPicPr>
          <p:cNvPr id="135" name="Picture 3" descr=""/>
          <p:cNvPicPr/>
          <p:nvPr/>
        </p:nvPicPr>
        <p:blipFill>
          <a:blip r:embed="rId5"/>
          <a:stretch/>
        </p:blipFill>
        <p:spPr>
          <a:xfrm>
            <a:off x="6420960" y="1957320"/>
            <a:ext cx="717840" cy="717840"/>
          </a:xfrm>
          <a:prstGeom prst="rect">
            <a:avLst/>
          </a:prstGeom>
          <a:ln>
            <a:noFill/>
          </a:ln>
        </p:spPr>
      </p:pic>
      <p:pic>
        <p:nvPicPr>
          <p:cNvPr id="136" name="Picture 3" descr=""/>
          <p:cNvPicPr/>
          <p:nvPr/>
        </p:nvPicPr>
        <p:blipFill>
          <a:blip r:embed="rId6"/>
          <a:stretch/>
        </p:blipFill>
        <p:spPr>
          <a:xfrm>
            <a:off x="6426360" y="3037680"/>
            <a:ext cx="717840" cy="717840"/>
          </a:xfrm>
          <a:prstGeom prst="rect">
            <a:avLst/>
          </a:prstGeom>
          <a:ln>
            <a:noFill/>
          </a:ln>
        </p:spPr>
      </p:pic>
      <p:grpSp>
        <p:nvGrpSpPr>
          <p:cNvPr id="137" name="Group 4"/>
          <p:cNvGrpSpPr/>
          <p:nvPr/>
        </p:nvGrpSpPr>
        <p:grpSpPr>
          <a:xfrm>
            <a:off x="5430600" y="858960"/>
            <a:ext cx="2320200" cy="861840"/>
            <a:chOff x="5430600" y="858960"/>
            <a:chExt cx="2320200" cy="861840"/>
          </a:xfrm>
        </p:grpSpPr>
        <p:sp>
          <p:nvSpPr>
            <p:cNvPr id="138" name="CustomShape 5"/>
            <p:cNvSpPr/>
            <p:nvPr/>
          </p:nvSpPr>
          <p:spPr>
            <a:xfrm>
              <a:off x="5796000" y="858960"/>
              <a:ext cx="1954800" cy="861840"/>
            </a:xfrm>
            <a:prstGeom prst="roundRect">
              <a:avLst>
                <a:gd name="adj" fmla="val 7190"/>
              </a:avLst>
            </a:prstGeom>
            <a:noFill/>
            <a:ln w="76320"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6"/>
            <p:cNvSpPr/>
            <p:nvPr/>
          </p:nvSpPr>
          <p:spPr>
            <a:xfrm>
              <a:off x="5430600" y="1218960"/>
              <a:ext cx="357840" cy="141840"/>
            </a:xfrm>
            <a:prstGeom prst="rect">
              <a:avLst/>
            </a:prstGeom>
            <a:solidFill>
              <a:srgbClr val="005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0" name="Group 7"/>
          <p:cNvGrpSpPr/>
          <p:nvPr/>
        </p:nvGrpSpPr>
        <p:grpSpPr>
          <a:xfrm>
            <a:off x="5418000" y="1885320"/>
            <a:ext cx="2332800" cy="861840"/>
            <a:chOff x="5418000" y="1885320"/>
            <a:chExt cx="2332800" cy="861840"/>
          </a:xfrm>
        </p:grpSpPr>
        <p:sp>
          <p:nvSpPr>
            <p:cNvPr id="141" name="CustomShape 8"/>
            <p:cNvSpPr/>
            <p:nvPr/>
          </p:nvSpPr>
          <p:spPr>
            <a:xfrm>
              <a:off x="5796000" y="1885320"/>
              <a:ext cx="1954800" cy="861840"/>
            </a:xfrm>
            <a:prstGeom prst="roundRect">
              <a:avLst>
                <a:gd name="adj" fmla="val 7190"/>
              </a:avLst>
            </a:prstGeom>
            <a:noFill/>
            <a:ln w="76320"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9"/>
            <p:cNvSpPr/>
            <p:nvPr/>
          </p:nvSpPr>
          <p:spPr>
            <a:xfrm>
              <a:off x="5418000" y="2245320"/>
              <a:ext cx="357840" cy="141840"/>
            </a:xfrm>
            <a:prstGeom prst="rect">
              <a:avLst/>
            </a:prstGeom>
            <a:solidFill>
              <a:srgbClr val="005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3" name="Group 10"/>
          <p:cNvGrpSpPr/>
          <p:nvPr/>
        </p:nvGrpSpPr>
        <p:grpSpPr>
          <a:xfrm>
            <a:off x="5430600" y="2965680"/>
            <a:ext cx="2320200" cy="861840"/>
            <a:chOff x="5430600" y="2965680"/>
            <a:chExt cx="2320200" cy="861840"/>
          </a:xfrm>
        </p:grpSpPr>
        <p:sp>
          <p:nvSpPr>
            <p:cNvPr id="144" name="CustomShape 11"/>
            <p:cNvSpPr/>
            <p:nvPr/>
          </p:nvSpPr>
          <p:spPr>
            <a:xfrm>
              <a:off x="5796000" y="2965680"/>
              <a:ext cx="1954800" cy="861840"/>
            </a:xfrm>
            <a:prstGeom prst="roundRect">
              <a:avLst>
                <a:gd name="adj" fmla="val 7190"/>
              </a:avLst>
            </a:prstGeom>
            <a:noFill/>
            <a:ln w="76320"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12"/>
            <p:cNvSpPr/>
            <p:nvPr/>
          </p:nvSpPr>
          <p:spPr>
            <a:xfrm>
              <a:off x="5430600" y="3325680"/>
              <a:ext cx="357840" cy="141840"/>
            </a:xfrm>
            <a:prstGeom prst="rect">
              <a:avLst/>
            </a:prstGeom>
            <a:solidFill>
              <a:srgbClr val="005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6" name="Picture 2" descr=""/>
          <p:cNvPicPr/>
          <p:nvPr/>
        </p:nvPicPr>
        <p:blipFill>
          <a:blip r:embed="rId7"/>
          <a:stretch/>
        </p:blipFill>
        <p:spPr>
          <a:xfrm>
            <a:off x="7032960" y="1965240"/>
            <a:ext cx="700560" cy="700560"/>
          </a:xfrm>
          <a:prstGeom prst="rect">
            <a:avLst/>
          </a:prstGeom>
          <a:ln>
            <a:noFill/>
          </a:ln>
        </p:spPr>
      </p:pic>
      <p:pic>
        <p:nvPicPr>
          <p:cNvPr id="147" name="Picture 2" descr=""/>
          <p:cNvPicPr/>
          <p:nvPr/>
        </p:nvPicPr>
        <p:blipFill>
          <a:blip r:embed="rId8"/>
          <a:stretch/>
        </p:blipFill>
        <p:spPr>
          <a:xfrm>
            <a:off x="7037640" y="3051720"/>
            <a:ext cx="700560" cy="700560"/>
          </a:xfrm>
          <a:prstGeom prst="rect">
            <a:avLst/>
          </a:prstGeom>
          <a:ln>
            <a:noFill/>
          </a:ln>
        </p:spPr>
      </p:pic>
      <p:pic>
        <p:nvPicPr>
          <p:cNvPr id="148" name="Picture 2" descr=""/>
          <p:cNvPicPr/>
          <p:nvPr/>
        </p:nvPicPr>
        <p:blipFill>
          <a:blip r:embed="rId9"/>
          <a:stretch/>
        </p:blipFill>
        <p:spPr>
          <a:xfrm>
            <a:off x="5805000" y="3046320"/>
            <a:ext cx="700560" cy="700560"/>
          </a:xfrm>
          <a:prstGeom prst="rect">
            <a:avLst/>
          </a:prstGeom>
          <a:ln>
            <a:noFill/>
          </a:ln>
        </p:spPr>
      </p:pic>
      <p:sp>
        <p:nvSpPr>
          <p:cNvPr id="149" name="CustomShape 13"/>
          <p:cNvSpPr/>
          <p:nvPr/>
        </p:nvSpPr>
        <p:spPr>
          <a:xfrm>
            <a:off x="7735680" y="2316600"/>
            <a:ext cx="15120" cy="1078920"/>
          </a:xfrm>
          <a:prstGeom prst="bentConnector3">
            <a:avLst>
              <a:gd name="adj1" fmla="val 2509531"/>
            </a:avLst>
          </a:prstGeom>
          <a:noFill/>
          <a:ln w="76320"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0" name="CustomShape 14"/>
          <p:cNvSpPr/>
          <p:nvPr/>
        </p:nvSpPr>
        <p:spPr>
          <a:xfrm>
            <a:off x="445680" y="785880"/>
            <a:ext cx="425664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5400" spc="-1" strike="noStrike" cap="small">
                <a:solidFill>
                  <a:srgbClr val="00599d"/>
                </a:solidFill>
                <a:latin typeface="Calibri"/>
                <a:ea typeface="DejaVu Sans"/>
              </a:rPr>
              <a:t>Vorteile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51" name="CustomShape 15"/>
          <p:cNvSpPr/>
          <p:nvPr/>
        </p:nvSpPr>
        <p:spPr>
          <a:xfrm>
            <a:off x="457200" y="1650960"/>
            <a:ext cx="4256640" cy="29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Protokollierung</a:t>
            </a:r>
            <a:endParaRPr b="0" lang="de-DE" sz="32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Datensicherung</a:t>
            </a:r>
            <a:endParaRPr b="0" lang="de-DE" sz="32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Bessere Kollaboration</a:t>
            </a:r>
            <a:endParaRPr b="0" lang="de-DE" sz="3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Grundprinzip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de-DE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Arten der Versionsverwaltung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23640" y="699480"/>
            <a:ext cx="26622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Lokale Versionsverwaltung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204000" y="699480"/>
            <a:ext cx="27342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Zentrale Versionsverwaltung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6125400" y="699480"/>
            <a:ext cx="26208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Verteilte Versionsverwaltung</a:t>
            </a:r>
            <a:endParaRPr b="0" lang="de-DE" sz="1800" spc="-1" strike="noStrike">
              <a:latin typeface="Arial"/>
            </a:endParaRPr>
          </a:p>
        </p:txBody>
      </p:sp>
      <p:grpSp>
        <p:nvGrpSpPr>
          <p:cNvPr id="157" name="Group 6"/>
          <p:cNvGrpSpPr/>
          <p:nvPr/>
        </p:nvGrpSpPr>
        <p:grpSpPr>
          <a:xfrm>
            <a:off x="1007640" y="1925280"/>
            <a:ext cx="1293840" cy="2374200"/>
            <a:chOff x="1007640" y="1925280"/>
            <a:chExt cx="1293840" cy="2374200"/>
          </a:xfrm>
        </p:grpSpPr>
        <p:sp>
          <p:nvSpPr>
            <p:cNvPr id="158" name="CustomShape 7"/>
            <p:cNvSpPr/>
            <p:nvPr/>
          </p:nvSpPr>
          <p:spPr>
            <a:xfrm>
              <a:off x="1007640" y="1925280"/>
              <a:ext cx="1293840" cy="2374200"/>
            </a:xfrm>
            <a:prstGeom prst="roundRect">
              <a:avLst>
                <a:gd name="adj" fmla="val 16667"/>
              </a:avLst>
            </a:prstGeom>
            <a:solidFill>
              <a:srgbClr val="1b75bc"/>
            </a:solidFill>
            <a:ln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59" name="Picture 3" descr=""/>
            <p:cNvPicPr/>
            <p:nvPr/>
          </p:nvPicPr>
          <p:blipFill>
            <a:blip r:embed="rId1"/>
            <a:stretch/>
          </p:blipFill>
          <p:spPr>
            <a:xfrm>
              <a:off x="1152720" y="3221640"/>
              <a:ext cx="1003320" cy="1003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0" name="Picture 4" descr=""/>
            <p:cNvPicPr/>
            <p:nvPr/>
          </p:nvPicPr>
          <p:blipFill>
            <a:blip r:embed="rId2"/>
            <a:stretch/>
          </p:blipFill>
          <p:spPr>
            <a:xfrm>
              <a:off x="1152720" y="2071800"/>
              <a:ext cx="1003320" cy="1003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1" name="Group 8"/>
          <p:cNvGrpSpPr/>
          <p:nvPr/>
        </p:nvGrpSpPr>
        <p:grpSpPr>
          <a:xfrm>
            <a:off x="4176000" y="1779840"/>
            <a:ext cx="789840" cy="789840"/>
            <a:chOff x="4176000" y="1779840"/>
            <a:chExt cx="789840" cy="789840"/>
          </a:xfrm>
        </p:grpSpPr>
        <p:sp>
          <p:nvSpPr>
            <p:cNvPr id="162" name="CustomShape 9"/>
            <p:cNvSpPr/>
            <p:nvPr/>
          </p:nvSpPr>
          <p:spPr>
            <a:xfrm>
              <a:off x="4176000" y="1779840"/>
              <a:ext cx="789840" cy="789840"/>
            </a:xfrm>
            <a:prstGeom prst="roundRect">
              <a:avLst>
                <a:gd name="adj" fmla="val 16667"/>
              </a:avLst>
            </a:prstGeom>
            <a:solidFill>
              <a:srgbClr val="1b75bc"/>
            </a:solidFill>
            <a:ln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63" name="Picture 4" descr=""/>
            <p:cNvPicPr/>
            <p:nvPr/>
          </p:nvPicPr>
          <p:blipFill>
            <a:blip r:embed="rId3"/>
            <a:stretch/>
          </p:blipFill>
          <p:spPr>
            <a:xfrm>
              <a:off x="4321080" y="1926000"/>
              <a:ext cx="500760" cy="5007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4" name="Group 10"/>
          <p:cNvGrpSpPr/>
          <p:nvPr/>
        </p:nvGrpSpPr>
        <p:grpSpPr>
          <a:xfrm>
            <a:off x="4176720" y="3579840"/>
            <a:ext cx="789840" cy="789840"/>
            <a:chOff x="4176720" y="3579840"/>
            <a:chExt cx="789840" cy="789840"/>
          </a:xfrm>
        </p:grpSpPr>
        <p:sp>
          <p:nvSpPr>
            <p:cNvPr id="165" name="CustomShape 11"/>
            <p:cNvSpPr/>
            <p:nvPr/>
          </p:nvSpPr>
          <p:spPr>
            <a:xfrm>
              <a:off x="4176720" y="3579840"/>
              <a:ext cx="789840" cy="789840"/>
            </a:xfrm>
            <a:prstGeom prst="roundRect">
              <a:avLst>
                <a:gd name="adj" fmla="val 16667"/>
              </a:avLst>
            </a:prstGeom>
            <a:solidFill>
              <a:srgbClr val="1b75bc"/>
            </a:solidFill>
            <a:ln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66" name="Picture 3" descr=""/>
            <p:cNvPicPr/>
            <p:nvPr/>
          </p:nvPicPr>
          <p:blipFill>
            <a:blip r:embed="rId4"/>
            <a:stretch/>
          </p:blipFill>
          <p:spPr>
            <a:xfrm>
              <a:off x="4248360" y="3651480"/>
              <a:ext cx="646560" cy="6465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7" name="Group 12"/>
          <p:cNvGrpSpPr/>
          <p:nvPr/>
        </p:nvGrpSpPr>
        <p:grpSpPr>
          <a:xfrm>
            <a:off x="5076000" y="3124080"/>
            <a:ext cx="789840" cy="789840"/>
            <a:chOff x="5076000" y="3124080"/>
            <a:chExt cx="789840" cy="789840"/>
          </a:xfrm>
        </p:grpSpPr>
        <p:sp>
          <p:nvSpPr>
            <p:cNvPr id="168" name="CustomShape 13"/>
            <p:cNvSpPr/>
            <p:nvPr/>
          </p:nvSpPr>
          <p:spPr>
            <a:xfrm>
              <a:off x="5076000" y="3124080"/>
              <a:ext cx="789840" cy="789840"/>
            </a:xfrm>
            <a:prstGeom prst="roundRect">
              <a:avLst>
                <a:gd name="adj" fmla="val 16667"/>
              </a:avLst>
            </a:prstGeom>
            <a:solidFill>
              <a:srgbClr val="1b75bc"/>
            </a:solidFill>
            <a:ln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69" name="Picture 3" descr=""/>
            <p:cNvPicPr/>
            <p:nvPr/>
          </p:nvPicPr>
          <p:blipFill>
            <a:blip r:embed="rId5"/>
            <a:stretch/>
          </p:blipFill>
          <p:spPr>
            <a:xfrm>
              <a:off x="5147640" y="3195720"/>
              <a:ext cx="646560" cy="6465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0" name="Group 14"/>
          <p:cNvGrpSpPr/>
          <p:nvPr/>
        </p:nvGrpSpPr>
        <p:grpSpPr>
          <a:xfrm>
            <a:off x="3276000" y="3124080"/>
            <a:ext cx="789840" cy="789840"/>
            <a:chOff x="3276000" y="3124080"/>
            <a:chExt cx="789840" cy="789840"/>
          </a:xfrm>
        </p:grpSpPr>
        <p:sp>
          <p:nvSpPr>
            <p:cNvPr id="171" name="CustomShape 15"/>
            <p:cNvSpPr/>
            <p:nvPr/>
          </p:nvSpPr>
          <p:spPr>
            <a:xfrm>
              <a:off x="3276000" y="3124080"/>
              <a:ext cx="789840" cy="789840"/>
            </a:xfrm>
            <a:prstGeom prst="roundRect">
              <a:avLst>
                <a:gd name="adj" fmla="val 16667"/>
              </a:avLst>
            </a:prstGeom>
            <a:solidFill>
              <a:srgbClr val="1b75bc"/>
            </a:solidFill>
            <a:ln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72" name="Picture 3" descr=""/>
            <p:cNvPicPr/>
            <p:nvPr/>
          </p:nvPicPr>
          <p:blipFill>
            <a:blip r:embed="rId6"/>
            <a:stretch/>
          </p:blipFill>
          <p:spPr>
            <a:xfrm>
              <a:off x="3347640" y="3195720"/>
              <a:ext cx="646560" cy="64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3" name="CustomShape 16"/>
          <p:cNvSpPr/>
          <p:nvPr/>
        </p:nvSpPr>
        <p:spPr>
          <a:xfrm flipV="1">
            <a:off x="3996360" y="2641680"/>
            <a:ext cx="17820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99d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74" name="CustomShape 17"/>
          <p:cNvSpPr/>
          <p:nvPr/>
        </p:nvSpPr>
        <p:spPr>
          <a:xfrm flipH="1" flipV="1">
            <a:off x="4944600" y="2641680"/>
            <a:ext cx="17676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99d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75" name="CustomShape 18"/>
          <p:cNvSpPr/>
          <p:nvPr/>
        </p:nvSpPr>
        <p:spPr>
          <a:xfrm flipV="1">
            <a:off x="4572000" y="2713680"/>
            <a:ext cx="360" cy="71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99d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grpSp>
        <p:nvGrpSpPr>
          <p:cNvPr id="176" name="Group 19"/>
          <p:cNvGrpSpPr/>
          <p:nvPr/>
        </p:nvGrpSpPr>
        <p:grpSpPr>
          <a:xfrm>
            <a:off x="6273360" y="2725200"/>
            <a:ext cx="645840" cy="1185840"/>
            <a:chOff x="6273360" y="2725200"/>
            <a:chExt cx="645840" cy="1185840"/>
          </a:xfrm>
        </p:grpSpPr>
        <p:sp>
          <p:nvSpPr>
            <p:cNvPr id="177" name="CustomShape 20"/>
            <p:cNvSpPr/>
            <p:nvPr/>
          </p:nvSpPr>
          <p:spPr>
            <a:xfrm>
              <a:off x="6273360" y="2725200"/>
              <a:ext cx="645840" cy="1185840"/>
            </a:xfrm>
            <a:prstGeom prst="roundRect">
              <a:avLst>
                <a:gd name="adj" fmla="val 16667"/>
              </a:avLst>
            </a:prstGeom>
            <a:solidFill>
              <a:srgbClr val="1b75bc"/>
            </a:solidFill>
            <a:ln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78" name="Picture 3" descr=""/>
            <p:cNvPicPr/>
            <p:nvPr/>
          </p:nvPicPr>
          <p:blipFill>
            <a:blip r:embed="rId7"/>
            <a:stretch/>
          </p:blipFill>
          <p:spPr>
            <a:xfrm>
              <a:off x="6345000" y="3318840"/>
              <a:ext cx="466200" cy="46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9" name="Picture 4" descr=""/>
            <p:cNvPicPr/>
            <p:nvPr/>
          </p:nvPicPr>
          <p:blipFill>
            <a:blip r:embed="rId8"/>
            <a:stretch/>
          </p:blipFill>
          <p:spPr>
            <a:xfrm>
              <a:off x="6418080" y="2837160"/>
              <a:ext cx="393120" cy="3931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0" name="Group 21"/>
          <p:cNvGrpSpPr/>
          <p:nvPr/>
        </p:nvGrpSpPr>
        <p:grpSpPr>
          <a:xfrm>
            <a:off x="6987600" y="2923200"/>
            <a:ext cx="645840" cy="1185840"/>
            <a:chOff x="6987600" y="2923200"/>
            <a:chExt cx="645840" cy="1185840"/>
          </a:xfrm>
        </p:grpSpPr>
        <p:sp>
          <p:nvSpPr>
            <p:cNvPr id="181" name="CustomShape 22"/>
            <p:cNvSpPr/>
            <p:nvPr/>
          </p:nvSpPr>
          <p:spPr>
            <a:xfrm>
              <a:off x="6987600" y="2923200"/>
              <a:ext cx="645840" cy="1185840"/>
            </a:xfrm>
            <a:prstGeom prst="roundRect">
              <a:avLst>
                <a:gd name="adj" fmla="val 16667"/>
              </a:avLst>
            </a:prstGeom>
            <a:solidFill>
              <a:srgbClr val="1b75bc"/>
            </a:solidFill>
            <a:ln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82" name="Picture 3" descr=""/>
            <p:cNvPicPr/>
            <p:nvPr/>
          </p:nvPicPr>
          <p:blipFill>
            <a:blip r:embed="rId9"/>
            <a:stretch/>
          </p:blipFill>
          <p:spPr>
            <a:xfrm>
              <a:off x="7059240" y="3516840"/>
              <a:ext cx="466200" cy="46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3" name="Picture 4" descr=""/>
            <p:cNvPicPr/>
            <p:nvPr/>
          </p:nvPicPr>
          <p:blipFill>
            <a:blip r:embed="rId10"/>
            <a:stretch/>
          </p:blipFill>
          <p:spPr>
            <a:xfrm>
              <a:off x="7132320" y="3035160"/>
              <a:ext cx="393120" cy="3931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4" name="Group 23"/>
          <p:cNvGrpSpPr/>
          <p:nvPr/>
        </p:nvGrpSpPr>
        <p:grpSpPr>
          <a:xfrm>
            <a:off x="7707600" y="3139200"/>
            <a:ext cx="645840" cy="1185840"/>
            <a:chOff x="7707600" y="3139200"/>
            <a:chExt cx="645840" cy="1185840"/>
          </a:xfrm>
        </p:grpSpPr>
        <p:sp>
          <p:nvSpPr>
            <p:cNvPr id="185" name="CustomShape 24"/>
            <p:cNvSpPr/>
            <p:nvPr/>
          </p:nvSpPr>
          <p:spPr>
            <a:xfrm>
              <a:off x="7707600" y="3139200"/>
              <a:ext cx="645840" cy="1185840"/>
            </a:xfrm>
            <a:prstGeom prst="roundRect">
              <a:avLst>
                <a:gd name="adj" fmla="val 16667"/>
              </a:avLst>
            </a:prstGeom>
            <a:solidFill>
              <a:srgbClr val="1b75bc"/>
            </a:solidFill>
            <a:ln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86" name="Picture 3" descr=""/>
            <p:cNvPicPr/>
            <p:nvPr/>
          </p:nvPicPr>
          <p:blipFill>
            <a:blip r:embed="rId11"/>
            <a:stretch/>
          </p:blipFill>
          <p:spPr>
            <a:xfrm>
              <a:off x="7779240" y="3732840"/>
              <a:ext cx="466200" cy="46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7" name="Picture 4" descr=""/>
            <p:cNvPicPr/>
            <p:nvPr/>
          </p:nvPicPr>
          <p:blipFill>
            <a:blip r:embed="rId12"/>
            <a:stretch/>
          </p:blipFill>
          <p:spPr>
            <a:xfrm>
              <a:off x="7852320" y="3251160"/>
              <a:ext cx="393120" cy="3931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8" name="Group 25"/>
          <p:cNvGrpSpPr/>
          <p:nvPr/>
        </p:nvGrpSpPr>
        <p:grpSpPr>
          <a:xfrm>
            <a:off x="7779240" y="1636920"/>
            <a:ext cx="789840" cy="789840"/>
            <a:chOff x="7779240" y="1636920"/>
            <a:chExt cx="789840" cy="789840"/>
          </a:xfrm>
        </p:grpSpPr>
        <p:sp>
          <p:nvSpPr>
            <p:cNvPr id="189" name="CustomShape 26"/>
            <p:cNvSpPr/>
            <p:nvPr/>
          </p:nvSpPr>
          <p:spPr>
            <a:xfrm>
              <a:off x="7779240" y="1636920"/>
              <a:ext cx="789840" cy="789840"/>
            </a:xfrm>
            <a:prstGeom prst="roundRect">
              <a:avLst>
                <a:gd name="adj" fmla="val 16667"/>
              </a:avLst>
            </a:prstGeom>
            <a:solidFill>
              <a:srgbClr val="1b75bc"/>
            </a:solidFill>
            <a:ln>
              <a:solidFill>
                <a:srgbClr val="0059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90" name="Picture 4" descr=""/>
            <p:cNvPicPr/>
            <p:nvPr/>
          </p:nvPicPr>
          <p:blipFill>
            <a:blip r:embed="rId13"/>
            <a:stretch/>
          </p:blipFill>
          <p:spPr>
            <a:xfrm>
              <a:off x="7924680" y="1783440"/>
              <a:ext cx="500760" cy="500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1" name="CustomShape 27"/>
          <p:cNvSpPr/>
          <p:nvPr/>
        </p:nvSpPr>
        <p:spPr>
          <a:xfrm flipV="1">
            <a:off x="6614640" y="2284200"/>
            <a:ext cx="90216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99d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92" name="CustomShape 28"/>
          <p:cNvSpPr/>
          <p:nvPr/>
        </p:nvSpPr>
        <p:spPr>
          <a:xfrm flipV="1">
            <a:off x="7329960" y="2487960"/>
            <a:ext cx="37548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99d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93" name="CustomShape 29"/>
          <p:cNvSpPr/>
          <p:nvPr/>
        </p:nvSpPr>
        <p:spPr>
          <a:xfrm flipV="1">
            <a:off x="8031240" y="2572560"/>
            <a:ext cx="360" cy="49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99d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p:transition spd="med">
    <p:fade/>
  </p:transition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2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4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2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7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2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0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4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4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2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2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2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22160" y="3305160"/>
            <a:ext cx="7770240" cy="10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40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2. branches</a:t>
            </a:r>
            <a:endParaRPr b="0" lang="de-DE" sz="4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0" dur="indefinite" restart="never" nodeType="tmRoot">
          <p:childTnLst>
            <p:seq>
              <p:cTn id="2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651640" y="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Branches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380360" y="-360"/>
            <a:ext cx="172656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21"/>
              </a:spcBef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Allgemeines</a:t>
            </a:r>
            <a:endParaRPr b="0" lang="de-DE" sz="1100" spc="-1" strike="noStrike">
              <a:latin typeface="Arial"/>
            </a:endParaRPr>
          </a:p>
        </p:txBody>
      </p:sp>
      <p:grpSp>
        <p:nvGrpSpPr>
          <p:cNvPr id="197" name="Group 3"/>
          <p:cNvGrpSpPr/>
          <p:nvPr/>
        </p:nvGrpSpPr>
        <p:grpSpPr>
          <a:xfrm>
            <a:off x="1331640" y="2931840"/>
            <a:ext cx="4398840" cy="359280"/>
            <a:chOff x="1331640" y="2931840"/>
            <a:chExt cx="4398840" cy="359280"/>
          </a:xfrm>
        </p:grpSpPr>
        <p:sp>
          <p:nvSpPr>
            <p:cNvPr id="198" name="CustomShape 4"/>
            <p:cNvSpPr/>
            <p:nvPr/>
          </p:nvSpPr>
          <p:spPr>
            <a:xfrm>
              <a:off x="2339640" y="2933280"/>
              <a:ext cx="357840" cy="357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5"/>
            <p:cNvSpPr/>
            <p:nvPr/>
          </p:nvSpPr>
          <p:spPr>
            <a:xfrm>
              <a:off x="2865960" y="3114720"/>
              <a:ext cx="33588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bg1">
                  <a:lumMod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CustomShape 6"/>
            <p:cNvSpPr/>
            <p:nvPr/>
          </p:nvSpPr>
          <p:spPr>
            <a:xfrm>
              <a:off x="3348000" y="2932200"/>
              <a:ext cx="357840" cy="357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CustomShape 7"/>
            <p:cNvSpPr/>
            <p:nvPr/>
          </p:nvSpPr>
          <p:spPr>
            <a:xfrm>
              <a:off x="3882240" y="3114720"/>
              <a:ext cx="33588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bg1">
                  <a:lumMod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8"/>
            <p:cNvSpPr/>
            <p:nvPr/>
          </p:nvSpPr>
          <p:spPr>
            <a:xfrm>
              <a:off x="4364280" y="2932200"/>
              <a:ext cx="357840" cy="357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9"/>
            <p:cNvSpPr/>
            <p:nvPr/>
          </p:nvSpPr>
          <p:spPr>
            <a:xfrm>
              <a:off x="4890240" y="3114720"/>
              <a:ext cx="33588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bg1">
                  <a:lumMod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10"/>
            <p:cNvSpPr/>
            <p:nvPr/>
          </p:nvSpPr>
          <p:spPr>
            <a:xfrm>
              <a:off x="5372640" y="2932200"/>
              <a:ext cx="357840" cy="357840"/>
            </a:xfrm>
            <a:prstGeom prst="ellipse">
              <a:avLst/>
            </a:prstGeom>
            <a:solidFill>
              <a:srgbClr val="e87468"/>
            </a:solidFill>
            <a:ln>
              <a:solidFill>
                <a:srgbClr val="e958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11"/>
            <p:cNvSpPr/>
            <p:nvPr/>
          </p:nvSpPr>
          <p:spPr>
            <a:xfrm>
              <a:off x="1331640" y="2931840"/>
              <a:ext cx="357840" cy="357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12"/>
            <p:cNvSpPr/>
            <p:nvPr/>
          </p:nvSpPr>
          <p:spPr>
            <a:xfrm>
              <a:off x="1857600" y="3113280"/>
              <a:ext cx="33588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bg1">
                  <a:lumMod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7" name="Group 13"/>
          <p:cNvGrpSpPr/>
          <p:nvPr/>
        </p:nvGrpSpPr>
        <p:grpSpPr>
          <a:xfrm>
            <a:off x="3788280" y="3370320"/>
            <a:ext cx="933840" cy="783360"/>
            <a:chOff x="3788280" y="3370320"/>
            <a:chExt cx="933840" cy="783360"/>
          </a:xfrm>
        </p:grpSpPr>
        <p:sp>
          <p:nvSpPr>
            <p:cNvPr id="208" name="CustomShape 14"/>
            <p:cNvSpPr/>
            <p:nvPr/>
          </p:nvSpPr>
          <p:spPr>
            <a:xfrm>
              <a:off x="4364280" y="3795840"/>
              <a:ext cx="357840" cy="3578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15"/>
            <p:cNvSpPr/>
            <p:nvPr/>
          </p:nvSpPr>
          <p:spPr>
            <a:xfrm>
              <a:off x="3788280" y="3370320"/>
              <a:ext cx="501840" cy="42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bg1">
                  <a:lumMod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0" name="Group 16"/>
          <p:cNvGrpSpPr/>
          <p:nvPr/>
        </p:nvGrpSpPr>
        <p:grpSpPr>
          <a:xfrm>
            <a:off x="2787480" y="703800"/>
            <a:ext cx="2943000" cy="1729800"/>
            <a:chOff x="2787480" y="703800"/>
            <a:chExt cx="2943000" cy="1729800"/>
          </a:xfrm>
        </p:grpSpPr>
        <p:sp>
          <p:nvSpPr>
            <p:cNvPr id="211" name="CustomShape 17"/>
            <p:cNvSpPr/>
            <p:nvPr/>
          </p:nvSpPr>
          <p:spPr>
            <a:xfrm flipV="1">
              <a:off x="2787480" y="345960"/>
              <a:ext cx="421560" cy="35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bg1">
                  <a:lumMod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18"/>
            <p:cNvSpPr/>
            <p:nvPr/>
          </p:nvSpPr>
          <p:spPr>
            <a:xfrm>
              <a:off x="3348000" y="2074320"/>
              <a:ext cx="357840" cy="357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19"/>
            <p:cNvSpPr/>
            <p:nvPr/>
          </p:nvSpPr>
          <p:spPr>
            <a:xfrm>
              <a:off x="4356000" y="2075760"/>
              <a:ext cx="357840" cy="357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20"/>
            <p:cNvSpPr/>
            <p:nvPr/>
          </p:nvSpPr>
          <p:spPr>
            <a:xfrm>
              <a:off x="3873960" y="2255760"/>
              <a:ext cx="33588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bg1">
                  <a:lumMod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21"/>
            <p:cNvSpPr/>
            <p:nvPr/>
          </p:nvSpPr>
          <p:spPr>
            <a:xfrm>
              <a:off x="5372640" y="2075760"/>
              <a:ext cx="357840" cy="3578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22"/>
            <p:cNvSpPr/>
            <p:nvPr/>
          </p:nvSpPr>
          <p:spPr>
            <a:xfrm>
              <a:off x="4890240" y="2255760"/>
              <a:ext cx="33588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bg1">
                  <a:lumMod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7" name="CustomShape 23"/>
          <p:cNvSpPr/>
          <p:nvPr/>
        </p:nvSpPr>
        <p:spPr>
          <a:xfrm>
            <a:off x="6020640" y="2966040"/>
            <a:ext cx="1149840" cy="289440"/>
          </a:xfrm>
          <a:prstGeom prst="roundRect">
            <a:avLst>
              <a:gd name="adj" fmla="val 16667"/>
            </a:avLst>
          </a:prstGeom>
          <a:solidFill>
            <a:srgbClr val="e87468"/>
          </a:solidFill>
          <a:ln>
            <a:solidFill>
              <a:srgbClr val="e74c3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Master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8" name="CustomShape 24"/>
          <p:cNvSpPr/>
          <p:nvPr/>
        </p:nvSpPr>
        <p:spPr>
          <a:xfrm>
            <a:off x="6020640" y="2108520"/>
            <a:ext cx="1149840" cy="28944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Feature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219" name="CustomShape 25"/>
          <p:cNvSpPr/>
          <p:nvPr/>
        </p:nvSpPr>
        <p:spPr>
          <a:xfrm>
            <a:off x="5012280" y="3830040"/>
            <a:ext cx="1149840" cy="2894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Bugfix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220" name="CustomShape 26"/>
          <p:cNvSpPr/>
          <p:nvPr/>
        </p:nvSpPr>
        <p:spPr>
          <a:xfrm>
            <a:off x="457200" y="33948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Branches</a:t>
            </a:r>
            <a:endParaRPr b="0" lang="de-DE" sz="4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2" dur="indefinite" restart="never" nodeType="tmRoot">
          <p:childTnLst>
            <p:seq>
              <p:cTn id="213" dur="indefinite" nodeType="mainSeq">
                <p:childTnLst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2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5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LibreOffice/6.0.7.3$Linux_X86_64 LibreOffice_project/00m0$Build-3</Application>
  <Words>1258</Words>
  <Paragraphs>323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2014-03-25T18:43:55Z</dcterms:created>
  <dc:creator>LukasB</dc:creator>
  <dc:description/>
  <dc:language>de-DE</dc:language>
  <cp:lastModifiedBy/>
  <cp:lastPrinted>2019-03-05T10:57:55Z</cp:lastPrinted>
  <dcterms:modified xsi:type="dcterms:W3CDTF">2019-03-05T11:34:40Z</dcterms:modified>
  <cp:revision>76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